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71" r:id="rId5"/>
    <p:sldId id="270" r:id="rId6"/>
    <p:sldId id="283" r:id="rId7"/>
    <p:sldId id="280" r:id="rId8"/>
    <p:sldId id="279" r:id="rId9"/>
    <p:sldId id="281" r:id="rId10"/>
    <p:sldId id="287" r:id="rId11"/>
    <p:sldId id="288" r:id="rId12"/>
    <p:sldId id="289" r:id="rId13"/>
    <p:sldId id="260" r:id="rId14"/>
    <p:sldId id="266" r:id="rId15"/>
    <p:sldId id="284" r:id="rId16"/>
    <p:sldId id="269" r:id="rId17"/>
    <p:sldId id="276" r:id="rId18"/>
    <p:sldId id="277" r:id="rId19"/>
    <p:sldId id="285" r:id="rId20"/>
    <p:sldId id="275" r:id="rId21"/>
    <p:sldId id="274" r:id="rId22"/>
    <p:sldId id="290" r:id="rId23"/>
    <p:sldId id="292" r:id="rId24"/>
    <p:sldId id="291" r:id="rId25"/>
    <p:sldId id="278" r:id="rId26"/>
    <p:sldId id="286" r:id="rId27"/>
    <p:sldId id="293" r:id="rId28"/>
    <p:sldId id="294" r:id="rId29"/>
    <p:sldId id="295" r:id="rId30"/>
    <p:sldId id="297" r:id="rId31"/>
    <p:sldId id="296" r:id="rId32"/>
    <p:sldId id="298" r:id="rId33"/>
    <p:sldId id="299" r:id="rId34"/>
    <p:sldId id="263" r:id="rId35"/>
    <p:sldId id="26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033E3D-2378-4F8C-8DE7-99BD72AC0FB9}" v="2" dt="2023-07-07T13:07:49.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45" autoAdjust="0"/>
    <p:restoredTop sz="94660"/>
  </p:normalViewPr>
  <p:slideViewPr>
    <p:cSldViewPr snapToGrid="0">
      <p:cViewPr varScale="1">
        <p:scale>
          <a:sx n="70" d="100"/>
          <a:sy n="70" d="100"/>
        </p:scale>
        <p:origin x="78" y="9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han Kumar" userId="fbf5e445294e4157" providerId="LiveId" clId="{FF7601A9-F83E-4DD2-8564-042A12D8C678}"/>
    <pc:docChg chg="undo redo custSel addSld delSld modSld sldOrd">
      <pc:chgData name="Sohan Kumar" userId="fbf5e445294e4157" providerId="LiveId" clId="{FF7601A9-F83E-4DD2-8564-042A12D8C678}" dt="2023-07-08T00:09:23.509" v="808" actId="20577"/>
      <pc:docMkLst>
        <pc:docMk/>
      </pc:docMkLst>
      <pc:sldChg chg="modSp new del mod">
        <pc:chgData name="Sohan Kumar" userId="fbf5e445294e4157" providerId="LiveId" clId="{FF7601A9-F83E-4DD2-8564-042A12D8C678}" dt="2023-07-07T23:36:47.444" v="12" actId="2696"/>
        <pc:sldMkLst>
          <pc:docMk/>
          <pc:sldMk cId="1408753201" sldId="293"/>
        </pc:sldMkLst>
        <pc:spChg chg="mod">
          <ac:chgData name="Sohan Kumar" userId="fbf5e445294e4157" providerId="LiveId" clId="{FF7601A9-F83E-4DD2-8564-042A12D8C678}" dt="2023-07-07T23:36:41.574" v="11" actId="20577"/>
          <ac:spMkLst>
            <pc:docMk/>
            <pc:sldMk cId="1408753201" sldId="293"/>
            <ac:spMk id="2" creationId="{DC6218A2-4CF7-428D-4DFE-07BADFEA5709}"/>
          </ac:spMkLst>
        </pc:spChg>
      </pc:sldChg>
      <pc:sldChg chg="addSp modSp add mod">
        <pc:chgData name="Sohan Kumar" userId="fbf5e445294e4157" providerId="LiveId" clId="{FF7601A9-F83E-4DD2-8564-042A12D8C678}" dt="2023-07-08T00:09:23.509" v="808" actId="20577"/>
        <pc:sldMkLst>
          <pc:docMk/>
          <pc:sldMk cId="3602850145" sldId="293"/>
        </pc:sldMkLst>
        <pc:spChg chg="mod">
          <ac:chgData name="Sohan Kumar" userId="fbf5e445294e4157" providerId="LiveId" clId="{FF7601A9-F83E-4DD2-8564-042A12D8C678}" dt="2023-07-07T23:38:05.879" v="109" actId="14100"/>
          <ac:spMkLst>
            <pc:docMk/>
            <pc:sldMk cId="3602850145" sldId="293"/>
            <ac:spMk id="2" creationId="{00000000-0000-0000-0000-000000000000}"/>
          </ac:spMkLst>
        </pc:spChg>
        <pc:spChg chg="mod">
          <ac:chgData name="Sohan Kumar" userId="fbf5e445294e4157" providerId="LiveId" clId="{FF7601A9-F83E-4DD2-8564-042A12D8C678}" dt="2023-07-07T23:45:52.461" v="226" actId="255"/>
          <ac:spMkLst>
            <pc:docMk/>
            <pc:sldMk cId="3602850145" sldId="293"/>
            <ac:spMk id="3" creationId="{00000000-0000-0000-0000-000000000000}"/>
          </ac:spMkLst>
        </pc:spChg>
        <pc:spChg chg="add mod">
          <ac:chgData name="Sohan Kumar" userId="fbf5e445294e4157" providerId="LiveId" clId="{FF7601A9-F83E-4DD2-8564-042A12D8C678}" dt="2023-07-08T00:09:23.509" v="808" actId="20577"/>
          <ac:spMkLst>
            <pc:docMk/>
            <pc:sldMk cId="3602850145" sldId="293"/>
            <ac:spMk id="8" creationId="{053198A8-7E72-9E4C-61D6-EF3FBC076CBE}"/>
          </ac:spMkLst>
        </pc:spChg>
      </pc:sldChg>
      <pc:sldChg chg="modSp add mod">
        <pc:chgData name="Sohan Kumar" userId="fbf5e445294e4157" providerId="LiveId" clId="{FF7601A9-F83E-4DD2-8564-042A12D8C678}" dt="2023-07-07T23:46:14.746" v="228" actId="255"/>
        <pc:sldMkLst>
          <pc:docMk/>
          <pc:sldMk cId="1271214921" sldId="294"/>
        </pc:sldMkLst>
        <pc:spChg chg="mod">
          <ac:chgData name="Sohan Kumar" userId="fbf5e445294e4157" providerId="LiveId" clId="{FF7601A9-F83E-4DD2-8564-042A12D8C678}" dt="2023-07-07T23:46:14.746" v="228" actId="255"/>
          <ac:spMkLst>
            <pc:docMk/>
            <pc:sldMk cId="1271214921" sldId="294"/>
            <ac:spMk id="3" creationId="{00000000-0000-0000-0000-000000000000}"/>
          </ac:spMkLst>
        </pc:spChg>
      </pc:sldChg>
      <pc:sldChg chg="modSp add mod">
        <pc:chgData name="Sohan Kumar" userId="fbf5e445294e4157" providerId="LiveId" clId="{FF7601A9-F83E-4DD2-8564-042A12D8C678}" dt="2023-07-07T23:44:41.142" v="219" actId="207"/>
        <pc:sldMkLst>
          <pc:docMk/>
          <pc:sldMk cId="1667795895" sldId="295"/>
        </pc:sldMkLst>
        <pc:spChg chg="mod">
          <ac:chgData name="Sohan Kumar" userId="fbf5e445294e4157" providerId="LiveId" clId="{FF7601A9-F83E-4DD2-8564-042A12D8C678}" dt="2023-07-07T23:44:41.142" v="219" actId="207"/>
          <ac:spMkLst>
            <pc:docMk/>
            <pc:sldMk cId="1667795895" sldId="295"/>
            <ac:spMk id="3" creationId="{00000000-0000-0000-0000-000000000000}"/>
          </ac:spMkLst>
        </pc:spChg>
      </pc:sldChg>
      <pc:sldChg chg="delSp modSp add mod ord">
        <pc:chgData name="Sohan Kumar" userId="fbf5e445294e4157" providerId="LiveId" clId="{FF7601A9-F83E-4DD2-8564-042A12D8C678}" dt="2023-07-08T00:07:07.618" v="760" actId="207"/>
        <pc:sldMkLst>
          <pc:docMk/>
          <pc:sldMk cId="1691754052" sldId="296"/>
        </pc:sldMkLst>
        <pc:spChg chg="mod">
          <ac:chgData name="Sohan Kumar" userId="fbf5e445294e4157" providerId="LiveId" clId="{FF7601A9-F83E-4DD2-8564-042A12D8C678}" dt="2023-07-08T00:07:07.618" v="760" actId="207"/>
          <ac:spMkLst>
            <pc:docMk/>
            <pc:sldMk cId="1691754052" sldId="296"/>
            <ac:spMk id="3" creationId="{00000000-0000-0000-0000-000000000000}"/>
          </ac:spMkLst>
        </pc:spChg>
        <pc:spChg chg="del mod">
          <ac:chgData name="Sohan Kumar" userId="fbf5e445294e4157" providerId="LiveId" clId="{FF7601A9-F83E-4DD2-8564-042A12D8C678}" dt="2023-07-08T00:03:44.893" v="695" actId="478"/>
          <ac:spMkLst>
            <pc:docMk/>
            <pc:sldMk cId="1691754052" sldId="296"/>
            <ac:spMk id="8" creationId="{053198A8-7E72-9E4C-61D6-EF3FBC076CBE}"/>
          </ac:spMkLst>
        </pc:spChg>
      </pc:sldChg>
      <pc:sldChg chg="add del">
        <pc:chgData name="Sohan Kumar" userId="fbf5e445294e4157" providerId="LiveId" clId="{FF7601A9-F83E-4DD2-8564-042A12D8C678}" dt="2023-07-07T23:52:14.649" v="283" actId="2696"/>
        <pc:sldMkLst>
          <pc:docMk/>
          <pc:sldMk cId="4239303189" sldId="296"/>
        </pc:sldMkLst>
      </pc:sldChg>
      <pc:sldChg chg="modSp add mod ord">
        <pc:chgData name="Sohan Kumar" userId="fbf5e445294e4157" providerId="LiveId" clId="{FF7601A9-F83E-4DD2-8564-042A12D8C678}" dt="2023-07-08T00:08:16.776" v="792" actId="207"/>
        <pc:sldMkLst>
          <pc:docMk/>
          <pc:sldMk cId="2282585366" sldId="297"/>
        </pc:sldMkLst>
        <pc:spChg chg="mod">
          <ac:chgData name="Sohan Kumar" userId="fbf5e445294e4157" providerId="LiveId" clId="{FF7601A9-F83E-4DD2-8564-042A12D8C678}" dt="2023-07-08T00:08:16.776" v="792" actId="207"/>
          <ac:spMkLst>
            <pc:docMk/>
            <pc:sldMk cId="2282585366" sldId="297"/>
            <ac:spMk id="3" creationId="{00000000-0000-0000-0000-000000000000}"/>
          </ac:spMkLst>
        </pc:spChg>
      </pc:sldChg>
      <pc:sldChg chg="delSp modSp add mod">
        <pc:chgData name="Sohan Kumar" userId="fbf5e445294e4157" providerId="LiveId" clId="{FF7601A9-F83E-4DD2-8564-042A12D8C678}" dt="2023-07-08T00:08:35.336" v="793" actId="1076"/>
        <pc:sldMkLst>
          <pc:docMk/>
          <pc:sldMk cId="1973108336" sldId="298"/>
        </pc:sldMkLst>
        <pc:spChg chg="mod">
          <ac:chgData name="Sohan Kumar" userId="fbf5e445294e4157" providerId="LiveId" clId="{FF7601A9-F83E-4DD2-8564-042A12D8C678}" dt="2023-07-08T00:08:35.336" v="793" actId="1076"/>
          <ac:spMkLst>
            <pc:docMk/>
            <pc:sldMk cId="1973108336" sldId="298"/>
            <ac:spMk id="3" creationId="{00000000-0000-0000-0000-000000000000}"/>
          </ac:spMkLst>
        </pc:spChg>
        <pc:spChg chg="del mod">
          <ac:chgData name="Sohan Kumar" userId="fbf5e445294e4157" providerId="LiveId" clId="{FF7601A9-F83E-4DD2-8564-042A12D8C678}" dt="2023-07-08T00:03:32.403" v="693" actId="478"/>
          <ac:spMkLst>
            <pc:docMk/>
            <pc:sldMk cId="1973108336" sldId="298"/>
            <ac:spMk id="8" creationId="{053198A8-7E72-9E4C-61D6-EF3FBC076CBE}"/>
          </ac:spMkLst>
        </pc:spChg>
      </pc:sldChg>
      <pc:sldChg chg="modSp add mod">
        <pc:chgData name="Sohan Kumar" userId="fbf5e445294e4157" providerId="LiveId" clId="{FF7601A9-F83E-4DD2-8564-042A12D8C678}" dt="2023-07-08T00:06:10.497" v="738" actId="207"/>
        <pc:sldMkLst>
          <pc:docMk/>
          <pc:sldMk cId="4119954652" sldId="299"/>
        </pc:sldMkLst>
        <pc:spChg chg="mod">
          <ac:chgData name="Sohan Kumar" userId="fbf5e445294e4157" providerId="LiveId" clId="{FF7601A9-F83E-4DD2-8564-042A12D8C678}" dt="2023-07-08T00:06:10.497" v="738" actId="207"/>
          <ac:spMkLst>
            <pc:docMk/>
            <pc:sldMk cId="4119954652" sldId="29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B3DCA-6C69-493F-A03F-730B73AF939C}" type="datetimeFigureOut">
              <a:rPr lang="en-IN" smtClean="0"/>
              <a:t>08-07-2023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773D98-6EB4-47AB-B8AD-3212471361BA}" type="slidenum">
              <a:rPr lang="en-IN" smtClean="0"/>
              <a:t>‹#›</a:t>
            </a:fld>
            <a:endParaRPr lang="en-IN"/>
          </a:p>
        </p:txBody>
      </p:sp>
    </p:spTree>
    <p:extLst>
      <p:ext uri="{BB962C8B-B14F-4D97-AF65-F5344CB8AC3E}">
        <p14:creationId xmlns:p14="http://schemas.microsoft.com/office/powerpoint/2010/main" val="367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B773D98-6EB4-47AB-B8AD-3212471361BA}" type="slidenum">
              <a:rPr lang="en-IN" smtClean="0"/>
              <a:t>1</a:t>
            </a:fld>
            <a:endParaRPr lang="en-IN"/>
          </a:p>
        </p:txBody>
      </p:sp>
    </p:spTree>
    <p:extLst>
      <p:ext uri="{BB962C8B-B14F-4D97-AF65-F5344CB8AC3E}">
        <p14:creationId xmlns:p14="http://schemas.microsoft.com/office/powerpoint/2010/main" val="1883649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CC8CE32-187E-4432-8E46-239D3CCDA5EF}" type="datetime1">
              <a:rPr lang="en-IN" smtClean="0"/>
              <a:t>08-07-2023</a:t>
            </a:fld>
            <a:endParaRPr lang="en-IN"/>
          </a:p>
        </p:txBody>
      </p:sp>
      <p:sp>
        <p:nvSpPr>
          <p:cNvPr id="5" name="Footer Placeholder 4"/>
          <p:cNvSpPr>
            <a:spLocks noGrp="1"/>
          </p:cNvSpPr>
          <p:nvPr>
            <p:ph type="ftr" sz="quarter" idx="11"/>
          </p:nvPr>
        </p:nvSpPr>
        <p:spPr/>
        <p:txBody>
          <a:bodyPr/>
          <a:lstStyle/>
          <a:p>
            <a:r>
              <a:rPr lang="en-US"/>
              <a:t>Gesture Controlled Virtual Mouse With Support Of Voice Assistance                         Department of CSE, BSMCE </a:t>
            </a:r>
            <a:endParaRPr lang="en-IN"/>
          </a:p>
        </p:txBody>
      </p:sp>
      <p:sp>
        <p:nvSpPr>
          <p:cNvPr id="6" name="Slide Number Placeholder 5"/>
          <p:cNvSpPr>
            <a:spLocks noGrp="1"/>
          </p:cNvSpPr>
          <p:nvPr>
            <p:ph type="sldNum" sz="quarter" idx="12"/>
          </p:nvPr>
        </p:nvSpPr>
        <p:spPr/>
        <p:txBody>
          <a:bodyPr/>
          <a:lstStyle/>
          <a:p>
            <a:fld id="{840E0BF8-4B7D-46FA-B28A-DDF089F57DAF}" type="slidenum">
              <a:rPr lang="en-IN" smtClean="0"/>
              <a:t>‹#›</a:t>
            </a:fld>
            <a:endParaRPr lang="en-IN"/>
          </a:p>
        </p:txBody>
      </p:sp>
    </p:spTree>
    <p:extLst>
      <p:ext uri="{BB962C8B-B14F-4D97-AF65-F5344CB8AC3E}">
        <p14:creationId xmlns:p14="http://schemas.microsoft.com/office/powerpoint/2010/main" val="227050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DF5A047-5253-45DD-84AF-5ADFDB56299B}" type="datetime1">
              <a:rPr lang="en-IN" smtClean="0"/>
              <a:t>08-07-2023</a:t>
            </a:fld>
            <a:endParaRPr lang="en-IN"/>
          </a:p>
        </p:txBody>
      </p:sp>
      <p:sp>
        <p:nvSpPr>
          <p:cNvPr id="5" name="Footer Placeholder 4"/>
          <p:cNvSpPr>
            <a:spLocks noGrp="1"/>
          </p:cNvSpPr>
          <p:nvPr>
            <p:ph type="ftr" sz="quarter" idx="11"/>
          </p:nvPr>
        </p:nvSpPr>
        <p:spPr/>
        <p:txBody>
          <a:bodyPr/>
          <a:lstStyle/>
          <a:p>
            <a:r>
              <a:rPr lang="en-US"/>
              <a:t>Gesture Controlled Virtual Mouse With Support Of Voice Assistance                         Department of CSE, BSMCE </a:t>
            </a:r>
            <a:endParaRPr lang="en-IN"/>
          </a:p>
        </p:txBody>
      </p:sp>
      <p:sp>
        <p:nvSpPr>
          <p:cNvPr id="6" name="Slide Number Placeholder 5"/>
          <p:cNvSpPr>
            <a:spLocks noGrp="1"/>
          </p:cNvSpPr>
          <p:nvPr>
            <p:ph type="sldNum" sz="quarter" idx="12"/>
          </p:nvPr>
        </p:nvSpPr>
        <p:spPr/>
        <p:txBody>
          <a:bodyPr/>
          <a:lstStyle/>
          <a:p>
            <a:fld id="{840E0BF8-4B7D-46FA-B28A-DDF089F57DAF}" type="slidenum">
              <a:rPr lang="en-IN" smtClean="0"/>
              <a:t>‹#›</a:t>
            </a:fld>
            <a:endParaRPr lang="en-IN"/>
          </a:p>
        </p:txBody>
      </p:sp>
    </p:spTree>
    <p:extLst>
      <p:ext uri="{BB962C8B-B14F-4D97-AF65-F5344CB8AC3E}">
        <p14:creationId xmlns:p14="http://schemas.microsoft.com/office/powerpoint/2010/main" val="353110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85DC105-423F-4089-96F5-1B262B015D3D}" type="datetime1">
              <a:rPr lang="en-IN" smtClean="0"/>
              <a:t>08-07-2023</a:t>
            </a:fld>
            <a:endParaRPr lang="en-IN"/>
          </a:p>
        </p:txBody>
      </p:sp>
      <p:sp>
        <p:nvSpPr>
          <p:cNvPr id="5" name="Footer Placeholder 4"/>
          <p:cNvSpPr>
            <a:spLocks noGrp="1"/>
          </p:cNvSpPr>
          <p:nvPr>
            <p:ph type="ftr" sz="quarter" idx="11"/>
          </p:nvPr>
        </p:nvSpPr>
        <p:spPr/>
        <p:txBody>
          <a:bodyPr/>
          <a:lstStyle/>
          <a:p>
            <a:r>
              <a:rPr lang="en-US"/>
              <a:t>Gesture Controlled Virtual Mouse With Support Of Voice Assistance                         Department of CSE, BSMCE </a:t>
            </a:r>
            <a:endParaRPr lang="en-IN"/>
          </a:p>
        </p:txBody>
      </p:sp>
      <p:sp>
        <p:nvSpPr>
          <p:cNvPr id="6" name="Slide Number Placeholder 5"/>
          <p:cNvSpPr>
            <a:spLocks noGrp="1"/>
          </p:cNvSpPr>
          <p:nvPr>
            <p:ph type="sldNum" sz="quarter" idx="12"/>
          </p:nvPr>
        </p:nvSpPr>
        <p:spPr/>
        <p:txBody>
          <a:bodyPr/>
          <a:lstStyle/>
          <a:p>
            <a:fld id="{840E0BF8-4B7D-46FA-B28A-DDF089F57DAF}" type="slidenum">
              <a:rPr lang="en-IN" smtClean="0"/>
              <a:t>‹#›</a:t>
            </a:fld>
            <a:endParaRPr lang="en-IN"/>
          </a:p>
        </p:txBody>
      </p:sp>
    </p:spTree>
    <p:extLst>
      <p:ext uri="{BB962C8B-B14F-4D97-AF65-F5344CB8AC3E}">
        <p14:creationId xmlns:p14="http://schemas.microsoft.com/office/powerpoint/2010/main" val="1988464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B0EF8B-1195-4270-BB54-58455B0E4BB1}" type="datetime1">
              <a:rPr lang="en-IN" smtClean="0"/>
              <a:t>08-07-2023</a:t>
            </a:fld>
            <a:endParaRPr lang="en-IN"/>
          </a:p>
        </p:txBody>
      </p:sp>
      <p:sp>
        <p:nvSpPr>
          <p:cNvPr id="5" name="Footer Placeholder 4"/>
          <p:cNvSpPr>
            <a:spLocks noGrp="1"/>
          </p:cNvSpPr>
          <p:nvPr>
            <p:ph type="ftr" sz="quarter" idx="11"/>
          </p:nvPr>
        </p:nvSpPr>
        <p:spPr/>
        <p:txBody>
          <a:bodyPr/>
          <a:lstStyle/>
          <a:p>
            <a:r>
              <a:rPr lang="en-US"/>
              <a:t>Gesture Controlled Virtual Mouse With Support Of Voice Assistance                         Department of CSE, BSMCE </a:t>
            </a:r>
            <a:endParaRPr lang="en-IN"/>
          </a:p>
        </p:txBody>
      </p:sp>
      <p:sp>
        <p:nvSpPr>
          <p:cNvPr id="6" name="Slide Number Placeholder 5"/>
          <p:cNvSpPr>
            <a:spLocks noGrp="1"/>
          </p:cNvSpPr>
          <p:nvPr>
            <p:ph type="sldNum" sz="quarter" idx="12"/>
          </p:nvPr>
        </p:nvSpPr>
        <p:spPr/>
        <p:txBody>
          <a:bodyPr/>
          <a:lstStyle/>
          <a:p>
            <a:fld id="{840E0BF8-4B7D-46FA-B28A-DDF089F57DAF}" type="slidenum">
              <a:rPr lang="en-IN" smtClean="0"/>
              <a:t>‹#›</a:t>
            </a:fld>
            <a:endParaRPr lang="en-IN"/>
          </a:p>
        </p:txBody>
      </p:sp>
    </p:spTree>
    <p:extLst>
      <p:ext uri="{BB962C8B-B14F-4D97-AF65-F5344CB8AC3E}">
        <p14:creationId xmlns:p14="http://schemas.microsoft.com/office/powerpoint/2010/main" val="32410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F3A9B4-650D-4E80-B225-290E950ABB60}" type="datetime1">
              <a:rPr lang="en-IN" smtClean="0"/>
              <a:t>08-07-2023</a:t>
            </a:fld>
            <a:endParaRPr lang="en-IN"/>
          </a:p>
        </p:txBody>
      </p:sp>
      <p:sp>
        <p:nvSpPr>
          <p:cNvPr id="5" name="Footer Placeholder 4"/>
          <p:cNvSpPr>
            <a:spLocks noGrp="1"/>
          </p:cNvSpPr>
          <p:nvPr>
            <p:ph type="ftr" sz="quarter" idx="11"/>
          </p:nvPr>
        </p:nvSpPr>
        <p:spPr/>
        <p:txBody>
          <a:bodyPr/>
          <a:lstStyle/>
          <a:p>
            <a:r>
              <a:rPr lang="en-US"/>
              <a:t>Gesture Controlled Virtual Mouse With Support Of Voice Assistance                         Department of CSE, BSMCE </a:t>
            </a:r>
            <a:endParaRPr lang="en-IN"/>
          </a:p>
        </p:txBody>
      </p:sp>
      <p:sp>
        <p:nvSpPr>
          <p:cNvPr id="6" name="Slide Number Placeholder 5"/>
          <p:cNvSpPr>
            <a:spLocks noGrp="1"/>
          </p:cNvSpPr>
          <p:nvPr>
            <p:ph type="sldNum" sz="quarter" idx="12"/>
          </p:nvPr>
        </p:nvSpPr>
        <p:spPr/>
        <p:txBody>
          <a:bodyPr/>
          <a:lstStyle/>
          <a:p>
            <a:fld id="{840E0BF8-4B7D-46FA-B28A-DDF089F57DAF}" type="slidenum">
              <a:rPr lang="en-IN" smtClean="0"/>
              <a:t>‹#›</a:t>
            </a:fld>
            <a:endParaRPr lang="en-IN"/>
          </a:p>
        </p:txBody>
      </p:sp>
    </p:spTree>
    <p:extLst>
      <p:ext uri="{BB962C8B-B14F-4D97-AF65-F5344CB8AC3E}">
        <p14:creationId xmlns:p14="http://schemas.microsoft.com/office/powerpoint/2010/main" val="3863234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D143F7B-0343-4F3A-880F-F228B80451F6}" type="datetime1">
              <a:rPr lang="en-IN" smtClean="0"/>
              <a:t>08-07-2023</a:t>
            </a:fld>
            <a:endParaRPr lang="en-IN"/>
          </a:p>
        </p:txBody>
      </p:sp>
      <p:sp>
        <p:nvSpPr>
          <p:cNvPr id="6" name="Footer Placeholder 5"/>
          <p:cNvSpPr>
            <a:spLocks noGrp="1"/>
          </p:cNvSpPr>
          <p:nvPr>
            <p:ph type="ftr" sz="quarter" idx="11"/>
          </p:nvPr>
        </p:nvSpPr>
        <p:spPr/>
        <p:txBody>
          <a:bodyPr/>
          <a:lstStyle/>
          <a:p>
            <a:r>
              <a:rPr lang="en-US"/>
              <a:t>Gesture Controlled Virtual Mouse With Support Of Voice Assistance                         Department of CSE, BSMCE </a:t>
            </a:r>
            <a:endParaRPr lang="en-IN"/>
          </a:p>
        </p:txBody>
      </p:sp>
      <p:sp>
        <p:nvSpPr>
          <p:cNvPr id="7" name="Slide Number Placeholder 6"/>
          <p:cNvSpPr>
            <a:spLocks noGrp="1"/>
          </p:cNvSpPr>
          <p:nvPr>
            <p:ph type="sldNum" sz="quarter" idx="12"/>
          </p:nvPr>
        </p:nvSpPr>
        <p:spPr/>
        <p:txBody>
          <a:bodyPr/>
          <a:lstStyle/>
          <a:p>
            <a:fld id="{840E0BF8-4B7D-46FA-B28A-DDF089F57DAF}" type="slidenum">
              <a:rPr lang="en-IN" smtClean="0"/>
              <a:t>‹#›</a:t>
            </a:fld>
            <a:endParaRPr lang="en-IN"/>
          </a:p>
        </p:txBody>
      </p:sp>
    </p:spTree>
    <p:extLst>
      <p:ext uri="{BB962C8B-B14F-4D97-AF65-F5344CB8AC3E}">
        <p14:creationId xmlns:p14="http://schemas.microsoft.com/office/powerpoint/2010/main" val="2437877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097453D-CF48-46CB-8438-A72C49DB3917}" type="datetime1">
              <a:rPr lang="en-IN" smtClean="0"/>
              <a:t>08-07-2023</a:t>
            </a:fld>
            <a:endParaRPr lang="en-IN"/>
          </a:p>
        </p:txBody>
      </p:sp>
      <p:sp>
        <p:nvSpPr>
          <p:cNvPr id="8" name="Footer Placeholder 7"/>
          <p:cNvSpPr>
            <a:spLocks noGrp="1"/>
          </p:cNvSpPr>
          <p:nvPr>
            <p:ph type="ftr" sz="quarter" idx="11"/>
          </p:nvPr>
        </p:nvSpPr>
        <p:spPr/>
        <p:txBody>
          <a:bodyPr/>
          <a:lstStyle/>
          <a:p>
            <a:r>
              <a:rPr lang="en-US"/>
              <a:t>Gesture Controlled Virtual Mouse With Support Of Voice Assistance                         Department of CSE, BSMCE </a:t>
            </a:r>
            <a:endParaRPr lang="en-IN"/>
          </a:p>
        </p:txBody>
      </p:sp>
      <p:sp>
        <p:nvSpPr>
          <p:cNvPr id="9" name="Slide Number Placeholder 8"/>
          <p:cNvSpPr>
            <a:spLocks noGrp="1"/>
          </p:cNvSpPr>
          <p:nvPr>
            <p:ph type="sldNum" sz="quarter" idx="12"/>
          </p:nvPr>
        </p:nvSpPr>
        <p:spPr/>
        <p:txBody>
          <a:bodyPr/>
          <a:lstStyle/>
          <a:p>
            <a:fld id="{840E0BF8-4B7D-46FA-B28A-DDF089F57DAF}" type="slidenum">
              <a:rPr lang="en-IN" smtClean="0"/>
              <a:t>‹#›</a:t>
            </a:fld>
            <a:endParaRPr lang="en-IN"/>
          </a:p>
        </p:txBody>
      </p:sp>
    </p:spTree>
    <p:extLst>
      <p:ext uri="{BB962C8B-B14F-4D97-AF65-F5344CB8AC3E}">
        <p14:creationId xmlns:p14="http://schemas.microsoft.com/office/powerpoint/2010/main" val="2438362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5A94A5F-8860-44C3-BAB8-7CE384E29F15}" type="datetime1">
              <a:rPr lang="en-IN" smtClean="0"/>
              <a:t>08-07-2023</a:t>
            </a:fld>
            <a:endParaRPr lang="en-IN"/>
          </a:p>
        </p:txBody>
      </p:sp>
      <p:sp>
        <p:nvSpPr>
          <p:cNvPr id="4" name="Footer Placeholder 3"/>
          <p:cNvSpPr>
            <a:spLocks noGrp="1"/>
          </p:cNvSpPr>
          <p:nvPr>
            <p:ph type="ftr" sz="quarter" idx="11"/>
          </p:nvPr>
        </p:nvSpPr>
        <p:spPr/>
        <p:txBody>
          <a:bodyPr/>
          <a:lstStyle/>
          <a:p>
            <a:r>
              <a:rPr lang="en-US"/>
              <a:t>Gesture Controlled Virtual Mouse With Support Of Voice Assistance                         Department of CSE, BSMCE </a:t>
            </a:r>
            <a:endParaRPr lang="en-IN"/>
          </a:p>
        </p:txBody>
      </p:sp>
      <p:sp>
        <p:nvSpPr>
          <p:cNvPr id="5" name="Slide Number Placeholder 4"/>
          <p:cNvSpPr>
            <a:spLocks noGrp="1"/>
          </p:cNvSpPr>
          <p:nvPr>
            <p:ph type="sldNum" sz="quarter" idx="12"/>
          </p:nvPr>
        </p:nvSpPr>
        <p:spPr/>
        <p:txBody>
          <a:bodyPr/>
          <a:lstStyle/>
          <a:p>
            <a:fld id="{840E0BF8-4B7D-46FA-B28A-DDF089F57DAF}" type="slidenum">
              <a:rPr lang="en-IN" smtClean="0"/>
              <a:t>‹#›</a:t>
            </a:fld>
            <a:endParaRPr lang="en-IN"/>
          </a:p>
        </p:txBody>
      </p:sp>
    </p:spTree>
    <p:extLst>
      <p:ext uri="{BB962C8B-B14F-4D97-AF65-F5344CB8AC3E}">
        <p14:creationId xmlns:p14="http://schemas.microsoft.com/office/powerpoint/2010/main" val="1069919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D16CF4-E098-4C23-82D9-CBCCAF072AE2}" type="datetime1">
              <a:rPr lang="en-IN" smtClean="0"/>
              <a:t>08-07-2023</a:t>
            </a:fld>
            <a:endParaRPr lang="en-IN"/>
          </a:p>
        </p:txBody>
      </p:sp>
      <p:sp>
        <p:nvSpPr>
          <p:cNvPr id="3" name="Footer Placeholder 2"/>
          <p:cNvSpPr>
            <a:spLocks noGrp="1"/>
          </p:cNvSpPr>
          <p:nvPr>
            <p:ph type="ftr" sz="quarter" idx="11"/>
          </p:nvPr>
        </p:nvSpPr>
        <p:spPr/>
        <p:txBody>
          <a:bodyPr/>
          <a:lstStyle/>
          <a:p>
            <a:r>
              <a:rPr lang="en-US"/>
              <a:t>Gesture Controlled Virtual Mouse With Support Of Voice Assistance                         Department of CSE, BSMCE </a:t>
            </a:r>
            <a:endParaRPr lang="en-IN"/>
          </a:p>
        </p:txBody>
      </p:sp>
      <p:sp>
        <p:nvSpPr>
          <p:cNvPr id="4" name="Slide Number Placeholder 3"/>
          <p:cNvSpPr>
            <a:spLocks noGrp="1"/>
          </p:cNvSpPr>
          <p:nvPr>
            <p:ph type="sldNum" sz="quarter" idx="12"/>
          </p:nvPr>
        </p:nvSpPr>
        <p:spPr/>
        <p:txBody>
          <a:bodyPr/>
          <a:lstStyle/>
          <a:p>
            <a:fld id="{840E0BF8-4B7D-46FA-B28A-DDF089F57DAF}" type="slidenum">
              <a:rPr lang="en-IN" smtClean="0"/>
              <a:t>‹#›</a:t>
            </a:fld>
            <a:endParaRPr lang="en-IN"/>
          </a:p>
        </p:txBody>
      </p:sp>
    </p:spTree>
    <p:extLst>
      <p:ext uri="{BB962C8B-B14F-4D97-AF65-F5344CB8AC3E}">
        <p14:creationId xmlns:p14="http://schemas.microsoft.com/office/powerpoint/2010/main" val="740673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45673F-3134-41EC-B01C-CA4441FAFD9D}" type="datetime1">
              <a:rPr lang="en-IN" smtClean="0"/>
              <a:t>08-07-2023</a:t>
            </a:fld>
            <a:endParaRPr lang="en-IN"/>
          </a:p>
        </p:txBody>
      </p:sp>
      <p:sp>
        <p:nvSpPr>
          <p:cNvPr id="6" name="Footer Placeholder 5"/>
          <p:cNvSpPr>
            <a:spLocks noGrp="1"/>
          </p:cNvSpPr>
          <p:nvPr>
            <p:ph type="ftr" sz="quarter" idx="11"/>
          </p:nvPr>
        </p:nvSpPr>
        <p:spPr/>
        <p:txBody>
          <a:bodyPr/>
          <a:lstStyle/>
          <a:p>
            <a:r>
              <a:rPr lang="en-US"/>
              <a:t>Gesture Controlled Virtual Mouse With Support Of Voice Assistance                         Department of CSE, BSMCE </a:t>
            </a:r>
            <a:endParaRPr lang="en-IN"/>
          </a:p>
        </p:txBody>
      </p:sp>
      <p:sp>
        <p:nvSpPr>
          <p:cNvPr id="7" name="Slide Number Placeholder 6"/>
          <p:cNvSpPr>
            <a:spLocks noGrp="1"/>
          </p:cNvSpPr>
          <p:nvPr>
            <p:ph type="sldNum" sz="quarter" idx="12"/>
          </p:nvPr>
        </p:nvSpPr>
        <p:spPr/>
        <p:txBody>
          <a:bodyPr/>
          <a:lstStyle/>
          <a:p>
            <a:fld id="{840E0BF8-4B7D-46FA-B28A-DDF089F57DAF}" type="slidenum">
              <a:rPr lang="en-IN" smtClean="0"/>
              <a:t>‹#›</a:t>
            </a:fld>
            <a:endParaRPr lang="en-IN"/>
          </a:p>
        </p:txBody>
      </p:sp>
    </p:spTree>
    <p:extLst>
      <p:ext uri="{BB962C8B-B14F-4D97-AF65-F5344CB8AC3E}">
        <p14:creationId xmlns:p14="http://schemas.microsoft.com/office/powerpoint/2010/main" val="2955749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CEA6ED-DC86-471C-B339-BAF37BDA0B1B}" type="datetime1">
              <a:rPr lang="en-IN" smtClean="0"/>
              <a:t>08-07-2023</a:t>
            </a:fld>
            <a:endParaRPr lang="en-IN"/>
          </a:p>
        </p:txBody>
      </p:sp>
      <p:sp>
        <p:nvSpPr>
          <p:cNvPr id="6" name="Footer Placeholder 5"/>
          <p:cNvSpPr>
            <a:spLocks noGrp="1"/>
          </p:cNvSpPr>
          <p:nvPr>
            <p:ph type="ftr" sz="quarter" idx="11"/>
          </p:nvPr>
        </p:nvSpPr>
        <p:spPr/>
        <p:txBody>
          <a:bodyPr/>
          <a:lstStyle/>
          <a:p>
            <a:r>
              <a:rPr lang="en-US"/>
              <a:t>Gesture Controlled Virtual Mouse With Support Of Voice Assistance                         Department of CSE, BSMCE </a:t>
            </a:r>
            <a:endParaRPr lang="en-IN"/>
          </a:p>
        </p:txBody>
      </p:sp>
      <p:sp>
        <p:nvSpPr>
          <p:cNvPr id="7" name="Slide Number Placeholder 6"/>
          <p:cNvSpPr>
            <a:spLocks noGrp="1"/>
          </p:cNvSpPr>
          <p:nvPr>
            <p:ph type="sldNum" sz="quarter" idx="12"/>
          </p:nvPr>
        </p:nvSpPr>
        <p:spPr/>
        <p:txBody>
          <a:bodyPr/>
          <a:lstStyle/>
          <a:p>
            <a:fld id="{840E0BF8-4B7D-46FA-B28A-DDF089F57DAF}" type="slidenum">
              <a:rPr lang="en-IN" smtClean="0"/>
              <a:t>‹#›</a:t>
            </a:fld>
            <a:endParaRPr lang="en-IN"/>
          </a:p>
        </p:txBody>
      </p:sp>
    </p:spTree>
    <p:extLst>
      <p:ext uri="{BB962C8B-B14F-4D97-AF65-F5344CB8AC3E}">
        <p14:creationId xmlns:p14="http://schemas.microsoft.com/office/powerpoint/2010/main" val="3008331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F5EDF-09B1-4680-BC8A-D59BE8270CBB}" type="datetime1">
              <a:rPr lang="en-IN" smtClean="0"/>
              <a:t>08-07-2023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Gesture Controlled Virtual Mouse With Support Of Voice Assistance                         Department of CSE, BSMCE </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E0BF8-4B7D-46FA-B28A-DDF089F57DAF}" type="slidenum">
              <a:rPr lang="en-IN" smtClean="0"/>
              <a:t>‹#›</a:t>
            </a:fld>
            <a:endParaRPr lang="en-IN"/>
          </a:p>
        </p:txBody>
      </p:sp>
    </p:spTree>
    <p:extLst>
      <p:ext uri="{BB962C8B-B14F-4D97-AF65-F5344CB8AC3E}">
        <p14:creationId xmlns:p14="http://schemas.microsoft.com/office/powerpoint/2010/main" val="30425719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Autofit/>
          </a:bodyPr>
          <a:lstStyle/>
          <a:p>
            <a:r>
              <a:rPr lang="en-US" sz="2400" b="1" i="1" u="sng" kern="0"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Gesture Controlled Virtual Mouse With Support</a:t>
            </a:r>
            <a:r>
              <a:rPr lang="en-US" sz="2400" b="1" i="1" u="sng" strike="noStrike" kern="0"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u="sng" kern="0"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Of Voice Assistant</a:t>
            </a:r>
            <a:br>
              <a:rPr lang="en-IN" sz="1800" b="1" u="sng" kern="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br>
              <a:rPr lang="en-US" sz="4800" dirty="0">
                <a:latin typeface="Times New Roman" panose="02020603050405020304" pitchFamily="18" charset="0"/>
                <a:cs typeface="Times New Roman" panose="02020603050405020304" pitchFamily="18" charset="0"/>
              </a:rPr>
            </a:br>
            <a:r>
              <a:rPr lang="en-IN" sz="1600" b="1" dirty="0">
                <a:solidFill>
                  <a:prstClr val="black"/>
                </a:solidFill>
                <a:latin typeface="Times New Roman" panose="02020603050405020304" pitchFamily="18" charset="0"/>
                <a:cs typeface="Times New Roman" panose="02020603050405020304" pitchFamily="18" charset="0"/>
              </a:rPr>
              <a:t>Prithvi J (1BM19CS122)        S Shree Lakshmi(1BM19CS136)        Sohan R Kumar(1BM19CS159)       </a:t>
            </a:r>
            <a:br>
              <a:rPr lang="en-IN" sz="1600" b="1" dirty="0">
                <a:solidFill>
                  <a:prstClr val="black"/>
                </a:solidFill>
                <a:latin typeface="Times New Roman" panose="02020603050405020304" pitchFamily="18" charset="0"/>
                <a:cs typeface="Times New Roman" panose="02020603050405020304" pitchFamily="18" charset="0"/>
              </a:rPr>
            </a:br>
            <a:br>
              <a:rPr lang="en-IN" sz="1600" b="1" dirty="0">
                <a:solidFill>
                  <a:prstClr val="black"/>
                </a:solidFill>
                <a:latin typeface="Times New Roman" panose="02020603050405020304" pitchFamily="18" charset="0"/>
                <a:cs typeface="Times New Roman" panose="02020603050405020304" pitchFamily="18" charset="0"/>
              </a:rPr>
            </a:br>
            <a:br>
              <a:rPr lang="en-IN" sz="1600" b="1" dirty="0">
                <a:solidFill>
                  <a:prstClr val="black"/>
                </a:solidFill>
                <a:latin typeface="Times New Roman" panose="02020603050405020304" pitchFamily="18" charset="0"/>
                <a:cs typeface="Times New Roman" panose="02020603050405020304" pitchFamily="18" charset="0"/>
              </a:rPr>
            </a:br>
            <a:r>
              <a:rPr lang="en-IN" sz="1600" b="1" dirty="0">
                <a:solidFill>
                  <a:prstClr val="black"/>
                </a:solidFill>
                <a:latin typeface="Times New Roman" panose="02020603050405020304" pitchFamily="18" charset="0"/>
                <a:cs typeface="Times New Roman" panose="02020603050405020304" pitchFamily="18" charset="0"/>
              </a:rPr>
              <a:t>Suraj Nair(1BM19CS164)</a:t>
            </a:r>
            <a:br>
              <a:rPr lang="en-IN" sz="1600" b="1" dirty="0">
                <a:solidFill>
                  <a:prstClr val="black"/>
                </a:solidFill>
                <a:latin typeface="Times New Roman" panose="02020603050405020304" pitchFamily="18" charset="0"/>
                <a:cs typeface="Times New Roman" panose="02020603050405020304" pitchFamily="18" charset="0"/>
              </a:rPr>
            </a:br>
            <a:endParaRPr lang="en-IN" sz="16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3322864"/>
            <a:ext cx="9144000" cy="1559379"/>
          </a:xfrm>
        </p:spPr>
        <p:txBody>
          <a:bodyPr>
            <a:normAutofit fontScale="85000" lnSpcReduction="20000"/>
          </a:bodyPr>
          <a:lstStyle/>
          <a:p>
            <a:pPr lvl="0"/>
            <a:endParaRPr lang="en-IN" sz="2000" dirty="0">
              <a:solidFill>
                <a:prstClr val="black"/>
              </a:solidFill>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SUNAYANA S</a:t>
            </a:r>
            <a:endParaRPr lang="en-IN" sz="2000" dirty="0">
              <a:solidFill>
                <a:prstClr val="black"/>
              </a:solidFill>
              <a:latin typeface="Times New Roman" panose="02020603050405020304" pitchFamily="18" charset="0"/>
              <a:cs typeface="Times New Roman" panose="02020603050405020304" pitchFamily="18" charset="0"/>
            </a:endParaRPr>
          </a:p>
          <a:p>
            <a:pPr lvl="0"/>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(Assistant Professor, BMSCE)</a:t>
            </a:r>
          </a:p>
          <a:p>
            <a:pPr lvl="0"/>
            <a:r>
              <a:rPr lang="en-IN" sz="2000" dirty="0">
                <a:solidFill>
                  <a:prstClr val="black"/>
                </a:solidFill>
                <a:latin typeface="Times New Roman" panose="02020603050405020304" pitchFamily="18" charset="0"/>
                <a:cs typeface="Times New Roman" panose="02020603050405020304" pitchFamily="18" charset="0"/>
              </a:rPr>
              <a:t>Department of Computer Science and Engineering</a:t>
            </a:r>
          </a:p>
          <a:p>
            <a:pPr lvl="0"/>
            <a:r>
              <a:rPr lang="en-US" sz="2000" dirty="0">
                <a:solidFill>
                  <a:prstClr val="black"/>
                </a:solidFill>
                <a:latin typeface="Times New Roman" panose="02020603050405020304" pitchFamily="18" charset="0"/>
                <a:cs typeface="Times New Roman" panose="02020603050405020304" pitchFamily="18" charset="0"/>
              </a:rPr>
              <a:t>B.M.S. College of Engineering</a:t>
            </a:r>
          </a:p>
          <a:p>
            <a:endParaRPr lang="en-IN" dirty="0"/>
          </a:p>
        </p:txBody>
      </p:sp>
      <p:sp>
        <p:nvSpPr>
          <p:cNvPr id="4" name="Footer Placeholder 3"/>
          <p:cNvSpPr>
            <a:spLocks noGrp="1"/>
          </p:cNvSpPr>
          <p:nvPr>
            <p:ph type="ftr" sz="quarter" idx="11"/>
          </p:nvPr>
        </p:nvSpPr>
        <p:spPr>
          <a:xfrm>
            <a:off x="1828799" y="6356350"/>
            <a:ext cx="7988532" cy="365125"/>
          </a:xfrm>
        </p:spPr>
        <p:txBody>
          <a:bodyPr/>
          <a:lstStyle/>
          <a:p>
            <a:r>
              <a:rPr lang="en-IN" dirty="0"/>
              <a:t>Gesture Controlled Virtual Mouse With Support Of Voice Assistance                         Department of CSE, BSMCE </a:t>
            </a:r>
          </a:p>
        </p:txBody>
      </p:sp>
      <p:sp>
        <p:nvSpPr>
          <p:cNvPr id="5" name="Slide Number Placeholder 4"/>
          <p:cNvSpPr>
            <a:spLocks noGrp="1"/>
          </p:cNvSpPr>
          <p:nvPr>
            <p:ph type="sldNum" sz="quarter" idx="12"/>
          </p:nvPr>
        </p:nvSpPr>
        <p:spPr/>
        <p:txBody>
          <a:bodyPr/>
          <a:lstStyle/>
          <a:p>
            <a:fld id="{840E0BF8-4B7D-46FA-B28A-DDF089F57DAF}" type="slidenum">
              <a:rPr lang="en-IN" smtClean="0"/>
              <a:t>1</a:t>
            </a:fld>
            <a:endParaRPr lang="en-IN"/>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2863" y="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7"/>
          <p:cNvSpPr>
            <a:spLocks noGrp="1"/>
          </p:cNvSpPr>
          <p:nvPr>
            <p:ph type="dt" sz="half" idx="10"/>
          </p:nvPr>
        </p:nvSpPr>
        <p:spPr/>
        <p:txBody>
          <a:bodyPr/>
          <a:lstStyle/>
          <a:p>
            <a:fld id="{3ADF30DB-7AC4-453B-882C-F58AE2911D9F}" type="datetime1">
              <a:rPr lang="en-IN" smtClean="0"/>
              <a:t>08-07-2023</a:t>
            </a:fld>
            <a:endParaRPr lang="en-IN" dirty="0"/>
          </a:p>
        </p:txBody>
      </p:sp>
    </p:spTree>
    <p:extLst>
      <p:ext uri="{BB962C8B-B14F-4D97-AF65-F5344CB8AC3E}">
        <p14:creationId xmlns:p14="http://schemas.microsoft.com/office/powerpoint/2010/main" val="206827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6BA-ACA8-F537-E647-2BD9C2C5942D}"/>
              </a:ext>
            </a:extLst>
          </p:cNvPr>
          <p:cNvSpPr>
            <a:spLocks noGrp="1"/>
          </p:cNvSpPr>
          <p:nvPr>
            <p:ph type="title"/>
          </p:nvPr>
        </p:nvSpPr>
        <p:spPr>
          <a:xfrm>
            <a:off x="166702" y="-49403"/>
            <a:ext cx="12275227" cy="1325563"/>
          </a:xfrm>
        </p:spPr>
        <p:txBody>
          <a:bodyPr>
            <a:normAutofit/>
          </a:bodyPr>
          <a:lstStyle/>
          <a:p>
            <a:r>
              <a:rPr lang="en-IN" sz="3600" b="1" i="1" u="sng" dirty="0">
                <a:solidFill>
                  <a:srgbClr val="0070C0"/>
                </a:solidFill>
                <a:latin typeface="Times New Roman" panose="02020603050405020304" pitchFamily="18" charset="0"/>
                <a:cs typeface="Times New Roman" panose="02020603050405020304" pitchFamily="18" charset="0"/>
              </a:rPr>
              <a:t>Methodology For Hand-Gesture Controlled Virtual Mouse:</a:t>
            </a:r>
            <a:endParaRPr lang="en-IN" sz="3600" b="1" i="1" u="sng" dirty="0">
              <a:solidFill>
                <a:srgbClr val="0070C0"/>
              </a:solidFill>
            </a:endParaRPr>
          </a:p>
        </p:txBody>
      </p:sp>
      <p:sp>
        <p:nvSpPr>
          <p:cNvPr id="4" name="Date Placeholder 3">
            <a:extLst>
              <a:ext uri="{FF2B5EF4-FFF2-40B4-BE49-F238E27FC236}">
                <a16:creationId xmlns:a16="http://schemas.microsoft.com/office/drawing/2014/main" id="{2AAFBDF4-1FE9-61B8-2650-AC90CC90389B}"/>
              </a:ext>
            </a:extLst>
          </p:cNvPr>
          <p:cNvSpPr>
            <a:spLocks noGrp="1"/>
          </p:cNvSpPr>
          <p:nvPr>
            <p:ph type="dt" sz="half" idx="10"/>
          </p:nvPr>
        </p:nvSpPr>
        <p:spPr/>
        <p:txBody>
          <a:bodyPr/>
          <a:lstStyle/>
          <a:p>
            <a:fld id="{0A4D87E7-7012-4B0D-B89C-96C1F5FF663B}" type="datetime1">
              <a:rPr lang="en-IN" smtClean="0"/>
              <a:t>08-07-2023</a:t>
            </a:fld>
            <a:endParaRPr lang="en-IN"/>
          </a:p>
        </p:txBody>
      </p:sp>
      <p:sp>
        <p:nvSpPr>
          <p:cNvPr id="5" name="Footer Placeholder 4">
            <a:extLst>
              <a:ext uri="{FF2B5EF4-FFF2-40B4-BE49-F238E27FC236}">
                <a16:creationId xmlns:a16="http://schemas.microsoft.com/office/drawing/2014/main" id="{E0B1F7C8-8349-7AAE-D408-F29654A70079}"/>
              </a:ext>
            </a:extLst>
          </p:cNvPr>
          <p:cNvSpPr>
            <a:spLocks noGrp="1"/>
          </p:cNvSpPr>
          <p:nvPr>
            <p:ph type="ftr" sz="quarter" idx="11"/>
          </p:nvPr>
        </p:nvSpPr>
        <p:spPr>
          <a:xfrm>
            <a:off x="1961804" y="6356350"/>
            <a:ext cx="7772400"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E6CECD21-0253-EBA5-6D02-327490575710}"/>
              </a:ext>
            </a:extLst>
          </p:cNvPr>
          <p:cNvSpPr>
            <a:spLocks noGrp="1"/>
          </p:cNvSpPr>
          <p:nvPr>
            <p:ph type="sldNum" sz="quarter" idx="12"/>
          </p:nvPr>
        </p:nvSpPr>
        <p:spPr/>
        <p:txBody>
          <a:bodyPr/>
          <a:lstStyle/>
          <a:p>
            <a:fld id="{840E0BF8-4B7D-46FA-B28A-DDF089F57DAF}" type="slidenum">
              <a:rPr lang="en-IN" smtClean="0"/>
              <a:t>10</a:t>
            </a:fld>
            <a:endParaRPr lang="en-IN"/>
          </a:p>
        </p:txBody>
      </p:sp>
      <p:pic>
        <p:nvPicPr>
          <p:cNvPr id="7" name="Picture 6">
            <a:extLst>
              <a:ext uri="{FF2B5EF4-FFF2-40B4-BE49-F238E27FC236}">
                <a16:creationId xmlns:a16="http://schemas.microsoft.com/office/drawing/2014/main" id="{B9AC3020-CBCE-C782-AE6A-28126825A41D}"/>
              </a:ext>
            </a:extLst>
          </p:cNvPr>
          <p:cNvPicPr>
            <a:picLocks noChangeAspect="1"/>
          </p:cNvPicPr>
          <p:nvPr/>
        </p:nvPicPr>
        <p:blipFill rotWithShape="1">
          <a:blip r:embed="rId2">
            <a:extLst>
              <a:ext uri="{28A0092B-C50C-407E-A947-70E740481C1C}">
                <a14:useLocalDpi xmlns:a14="http://schemas.microsoft.com/office/drawing/2010/main" val="0"/>
              </a:ext>
            </a:extLst>
          </a:blip>
          <a:srcRect l="21986" t="20800" r="48442" b="27378"/>
          <a:stretch/>
        </p:blipFill>
        <p:spPr>
          <a:xfrm>
            <a:off x="290946" y="1069859"/>
            <a:ext cx="4415487" cy="4835976"/>
          </a:xfrm>
          <a:prstGeom prst="rect">
            <a:avLst/>
          </a:prstGeom>
          <a:ln>
            <a:solidFill>
              <a:srgbClr val="FF0000"/>
            </a:solidFill>
          </a:ln>
        </p:spPr>
      </p:pic>
      <p:pic>
        <p:nvPicPr>
          <p:cNvPr id="10" name="Picture 9">
            <a:extLst>
              <a:ext uri="{FF2B5EF4-FFF2-40B4-BE49-F238E27FC236}">
                <a16:creationId xmlns:a16="http://schemas.microsoft.com/office/drawing/2014/main" id="{2679E96B-1392-2E5D-F49C-9C6C8C313786}"/>
              </a:ext>
            </a:extLst>
          </p:cNvPr>
          <p:cNvPicPr>
            <a:picLocks noChangeAspect="1"/>
          </p:cNvPicPr>
          <p:nvPr/>
        </p:nvPicPr>
        <p:blipFill rotWithShape="1">
          <a:blip r:embed="rId2">
            <a:extLst>
              <a:ext uri="{28A0092B-C50C-407E-A947-70E740481C1C}">
                <a14:useLocalDpi xmlns:a14="http://schemas.microsoft.com/office/drawing/2010/main" val="0"/>
              </a:ext>
            </a:extLst>
          </a:blip>
          <a:srcRect l="55732" t="28122" r="10026" b="42060"/>
          <a:stretch/>
        </p:blipFill>
        <p:spPr>
          <a:xfrm>
            <a:off x="5087388" y="1446415"/>
            <a:ext cx="6384442" cy="3474720"/>
          </a:xfrm>
          <a:prstGeom prst="rect">
            <a:avLst/>
          </a:prstGeom>
          <a:ln>
            <a:solidFill>
              <a:srgbClr val="FF0000"/>
            </a:solidFill>
          </a:ln>
        </p:spPr>
      </p:pic>
    </p:spTree>
    <p:extLst>
      <p:ext uri="{BB962C8B-B14F-4D97-AF65-F5344CB8AC3E}">
        <p14:creationId xmlns:p14="http://schemas.microsoft.com/office/powerpoint/2010/main" val="43916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6BA-ACA8-F537-E647-2BD9C2C5942D}"/>
              </a:ext>
            </a:extLst>
          </p:cNvPr>
          <p:cNvSpPr>
            <a:spLocks noGrp="1"/>
          </p:cNvSpPr>
          <p:nvPr>
            <p:ph type="title"/>
          </p:nvPr>
        </p:nvSpPr>
        <p:spPr>
          <a:xfrm>
            <a:off x="166702" y="-49403"/>
            <a:ext cx="12275227" cy="1325563"/>
          </a:xfrm>
        </p:spPr>
        <p:txBody>
          <a:bodyPr>
            <a:normAutofit/>
          </a:bodyPr>
          <a:lstStyle/>
          <a:p>
            <a:r>
              <a:rPr lang="en-IN" sz="3600" b="1" i="1" u="sng" dirty="0">
                <a:solidFill>
                  <a:srgbClr val="0070C0"/>
                </a:solidFill>
                <a:latin typeface="Times New Roman" panose="02020603050405020304" pitchFamily="18" charset="0"/>
                <a:cs typeface="Times New Roman" panose="02020603050405020304" pitchFamily="18" charset="0"/>
              </a:rPr>
              <a:t>Methodology For </a:t>
            </a:r>
            <a:r>
              <a:rPr lang="en-IN" sz="3600" b="1" i="1" u="sng" dirty="0" err="1">
                <a:solidFill>
                  <a:srgbClr val="0070C0"/>
                </a:solidFill>
                <a:latin typeface="Times New Roman" panose="02020603050405020304" pitchFamily="18" charset="0"/>
                <a:cs typeface="Times New Roman" panose="02020603050405020304" pitchFamily="18" charset="0"/>
              </a:rPr>
              <a:t>Colored</a:t>
            </a:r>
            <a:r>
              <a:rPr lang="en-IN" sz="3600" b="1" i="1" u="sng" dirty="0">
                <a:solidFill>
                  <a:srgbClr val="0070C0"/>
                </a:solidFill>
                <a:latin typeface="Times New Roman" panose="02020603050405020304" pitchFamily="18" charset="0"/>
                <a:cs typeface="Times New Roman" panose="02020603050405020304" pitchFamily="18" charset="0"/>
              </a:rPr>
              <a:t>-Caps Controlled Virtual Mouse:</a:t>
            </a:r>
            <a:endParaRPr lang="en-IN" sz="3600" b="1" i="1" u="sng" dirty="0">
              <a:solidFill>
                <a:srgbClr val="0070C0"/>
              </a:solidFill>
            </a:endParaRPr>
          </a:p>
        </p:txBody>
      </p:sp>
      <p:sp>
        <p:nvSpPr>
          <p:cNvPr id="4" name="Date Placeholder 3">
            <a:extLst>
              <a:ext uri="{FF2B5EF4-FFF2-40B4-BE49-F238E27FC236}">
                <a16:creationId xmlns:a16="http://schemas.microsoft.com/office/drawing/2014/main" id="{2AAFBDF4-1FE9-61B8-2650-AC90CC90389B}"/>
              </a:ext>
            </a:extLst>
          </p:cNvPr>
          <p:cNvSpPr>
            <a:spLocks noGrp="1"/>
          </p:cNvSpPr>
          <p:nvPr>
            <p:ph type="dt" sz="half" idx="10"/>
          </p:nvPr>
        </p:nvSpPr>
        <p:spPr/>
        <p:txBody>
          <a:bodyPr/>
          <a:lstStyle/>
          <a:p>
            <a:fld id="{0A4D87E7-7012-4B0D-B89C-96C1F5FF663B}" type="datetime1">
              <a:rPr lang="en-IN" smtClean="0"/>
              <a:t>08-07-2023</a:t>
            </a:fld>
            <a:endParaRPr lang="en-IN"/>
          </a:p>
        </p:txBody>
      </p:sp>
      <p:sp>
        <p:nvSpPr>
          <p:cNvPr id="5" name="Footer Placeholder 4">
            <a:extLst>
              <a:ext uri="{FF2B5EF4-FFF2-40B4-BE49-F238E27FC236}">
                <a16:creationId xmlns:a16="http://schemas.microsoft.com/office/drawing/2014/main" id="{E0B1F7C8-8349-7AAE-D408-F29654A70079}"/>
              </a:ext>
            </a:extLst>
          </p:cNvPr>
          <p:cNvSpPr>
            <a:spLocks noGrp="1"/>
          </p:cNvSpPr>
          <p:nvPr>
            <p:ph type="ftr" sz="quarter" idx="11"/>
          </p:nvPr>
        </p:nvSpPr>
        <p:spPr>
          <a:xfrm>
            <a:off x="1961804" y="6356350"/>
            <a:ext cx="7772400"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E6CECD21-0253-EBA5-6D02-327490575710}"/>
              </a:ext>
            </a:extLst>
          </p:cNvPr>
          <p:cNvSpPr>
            <a:spLocks noGrp="1"/>
          </p:cNvSpPr>
          <p:nvPr>
            <p:ph type="sldNum" sz="quarter" idx="12"/>
          </p:nvPr>
        </p:nvSpPr>
        <p:spPr/>
        <p:txBody>
          <a:bodyPr/>
          <a:lstStyle/>
          <a:p>
            <a:fld id="{840E0BF8-4B7D-46FA-B28A-DDF089F57DAF}" type="slidenum">
              <a:rPr lang="en-IN" smtClean="0"/>
              <a:t>11</a:t>
            </a:fld>
            <a:endParaRPr lang="en-IN"/>
          </a:p>
        </p:txBody>
      </p:sp>
      <p:pic>
        <p:nvPicPr>
          <p:cNvPr id="3" name="Picture 2">
            <a:extLst>
              <a:ext uri="{FF2B5EF4-FFF2-40B4-BE49-F238E27FC236}">
                <a16:creationId xmlns:a16="http://schemas.microsoft.com/office/drawing/2014/main" id="{E72FC8AE-FA4D-46E2-4FF5-0803F3CE3854}"/>
              </a:ext>
            </a:extLst>
          </p:cNvPr>
          <p:cNvPicPr>
            <a:picLocks noChangeAspect="1"/>
          </p:cNvPicPr>
          <p:nvPr/>
        </p:nvPicPr>
        <p:blipFill rotWithShape="1">
          <a:blip r:embed="rId2">
            <a:extLst>
              <a:ext uri="{28A0092B-C50C-407E-A947-70E740481C1C}">
                <a14:useLocalDpi xmlns:a14="http://schemas.microsoft.com/office/drawing/2010/main" val="0"/>
              </a:ext>
            </a:extLst>
          </a:blip>
          <a:srcRect l="28645" t="33864" r="29686" b="45808"/>
          <a:stretch/>
        </p:blipFill>
        <p:spPr>
          <a:xfrm>
            <a:off x="335879" y="1096765"/>
            <a:ext cx="6976812" cy="4747081"/>
          </a:xfrm>
          <a:prstGeom prst="rect">
            <a:avLst/>
          </a:prstGeom>
          <a:ln>
            <a:solidFill>
              <a:srgbClr val="FF0000"/>
            </a:solidFill>
          </a:ln>
        </p:spPr>
      </p:pic>
    </p:spTree>
    <p:extLst>
      <p:ext uri="{BB962C8B-B14F-4D97-AF65-F5344CB8AC3E}">
        <p14:creationId xmlns:p14="http://schemas.microsoft.com/office/powerpoint/2010/main" val="1141159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6BA-ACA8-F537-E647-2BD9C2C5942D}"/>
              </a:ext>
            </a:extLst>
          </p:cNvPr>
          <p:cNvSpPr>
            <a:spLocks noGrp="1"/>
          </p:cNvSpPr>
          <p:nvPr>
            <p:ph type="title"/>
          </p:nvPr>
        </p:nvSpPr>
        <p:spPr>
          <a:xfrm>
            <a:off x="166702" y="-49403"/>
            <a:ext cx="12275227" cy="1325563"/>
          </a:xfrm>
        </p:spPr>
        <p:txBody>
          <a:bodyPr>
            <a:normAutofit/>
          </a:bodyPr>
          <a:lstStyle/>
          <a:p>
            <a:r>
              <a:rPr lang="en-IN" sz="3600" b="1" i="1" u="sng" dirty="0">
                <a:solidFill>
                  <a:srgbClr val="0070C0"/>
                </a:solidFill>
                <a:latin typeface="Times New Roman" panose="02020603050405020304" pitchFamily="18" charset="0"/>
                <a:cs typeface="Times New Roman" panose="02020603050405020304" pitchFamily="18" charset="0"/>
              </a:rPr>
              <a:t>Methodology For Voice Assistant ECHO:</a:t>
            </a:r>
            <a:endParaRPr lang="en-IN" sz="3600" b="1" i="1" u="sng" dirty="0">
              <a:solidFill>
                <a:srgbClr val="0070C0"/>
              </a:solidFill>
            </a:endParaRPr>
          </a:p>
        </p:txBody>
      </p:sp>
      <p:sp>
        <p:nvSpPr>
          <p:cNvPr id="4" name="Date Placeholder 3">
            <a:extLst>
              <a:ext uri="{FF2B5EF4-FFF2-40B4-BE49-F238E27FC236}">
                <a16:creationId xmlns:a16="http://schemas.microsoft.com/office/drawing/2014/main" id="{2AAFBDF4-1FE9-61B8-2650-AC90CC90389B}"/>
              </a:ext>
            </a:extLst>
          </p:cNvPr>
          <p:cNvSpPr>
            <a:spLocks noGrp="1"/>
          </p:cNvSpPr>
          <p:nvPr>
            <p:ph type="dt" sz="half" idx="10"/>
          </p:nvPr>
        </p:nvSpPr>
        <p:spPr/>
        <p:txBody>
          <a:bodyPr/>
          <a:lstStyle/>
          <a:p>
            <a:fld id="{0A4D87E7-7012-4B0D-B89C-96C1F5FF663B}" type="datetime1">
              <a:rPr lang="en-IN" smtClean="0"/>
              <a:t>08-07-2023</a:t>
            </a:fld>
            <a:endParaRPr lang="en-IN"/>
          </a:p>
        </p:txBody>
      </p:sp>
      <p:sp>
        <p:nvSpPr>
          <p:cNvPr id="5" name="Footer Placeholder 4">
            <a:extLst>
              <a:ext uri="{FF2B5EF4-FFF2-40B4-BE49-F238E27FC236}">
                <a16:creationId xmlns:a16="http://schemas.microsoft.com/office/drawing/2014/main" id="{E0B1F7C8-8349-7AAE-D408-F29654A70079}"/>
              </a:ext>
            </a:extLst>
          </p:cNvPr>
          <p:cNvSpPr>
            <a:spLocks noGrp="1"/>
          </p:cNvSpPr>
          <p:nvPr>
            <p:ph type="ftr" sz="quarter" idx="11"/>
          </p:nvPr>
        </p:nvSpPr>
        <p:spPr>
          <a:xfrm>
            <a:off x="1961804" y="6356350"/>
            <a:ext cx="7772400"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E6CECD21-0253-EBA5-6D02-327490575710}"/>
              </a:ext>
            </a:extLst>
          </p:cNvPr>
          <p:cNvSpPr>
            <a:spLocks noGrp="1"/>
          </p:cNvSpPr>
          <p:nvPr>
            <p:ph type="sldNum" sz="quarter" idx="12"/>
          </p:nvPr>
        </p:nvSpPr>
        <p:spPr/>
        <p:txBody>
          <a:bodyPr/>
          <a:lstStyle/>
          <a:p>
            <a:fld id="{840E0BF8-4B7D-46FA-B28A-DDF089F57DAF}" type="slidenum">
              <a:rPr lang="en-IN" smtClean="0"/>
              <a:t>12</a:t>
            </a:fld>
            <a:endParaRPr lang="en-IN"/>
          </a:p>
        </p:txBody>
      </p:sp>
      <p:pic>
        <p:nvPicPr>
          <p:cNvPr id="7" name="Picture 6">
            <a:extLst>
              <a:ext uri="{FF2B5EF4-FFF2-40B4-BE49-F238E27FC236}">
                <a16:creationId xmlns:a16="http://schemas.microsoft.com/office/drawing/2014/main" id="{A1122FE9-F39A-9A93-8518-997B3C2DD01D}"/>
              </a:ext>
            </a:extLst>
          </p:cNvPr>
          <p:cNvPicPr>
            <a:picLocks noChangeAspect="1"/>
          </p:cNvPicPr>
          <p:nvPr/>
        </p:nvPicPr>
        <p:blipFill rotWithShape="1">
          <a:blip r:embed="rId2">
            <a:extLst>
              <a:ext uri="{28A0092B-C50C-407E-A947-70E740481C1C}">
                <a14:useLocalDpi xmlns:a14="http://schemas.microsoft.com/office/drawing/2010/main" val="0"/>
              </a:ext>
            </a:extLst>
          </a:blip>
          <a:srcRect l="11584" t="19036" r="12913" b="12790"/>
          <a:stretch/>
        </p:blipFill>
        <p:spPr>
          <a:xfrm>
            <a:off x="294969" y="1000351"/>
            <a:ext cx="10578077" cy="5355999"/>
          </a:xfrm>
          <a:prstGeom prst="rect">
            <a:avLst/>
          </a:prstGeom>
          <a:ln>
            <a:solidFill>
              <a:srgbClr val="FF0000"/>
            </a:solidFill>
          </a:ln>
        </p:spPr>
      </p:pic>
    </p:spTree>
    <p:extLst>
      <p:ext uri="{BB962C8B-B14F-4D97-AF65-F5344CB8AC3E}">
        <p14:creationId xmlns:p14="http://schemas.microsoft.com/office/powerpoint/2010/main" val="4214264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u="sng" dirty="0">
                <a:solidFill>
                  <a:srgbClr val="0070C0"/>
                </a:solidFill>
                <a:latin typeface="Times New Roman" panose="02020603050405020304" pitchFamily="18" charset="0"/>
                <a:cs typeface="Times New Roman" panose="02020603050405020304" pitchFamily="18" charset="0"/>
              </a:rPr>
              <a:t>Implementation:</a:t>
            </a:r>
            <a:endParaRPr lang="en-IN" b="1" i="1" u="sng" dirty="0">
              <a:solidFill>
                <a:srgbClr val="0070C0"/>
              </a:solidFill>
            </a:endParaRPr>
          </a:p>
        </p:txBody>
      </p:sp>
      <p:sp>
        <p:nvSpPr>
          <p:cNvPr id="3" name="Content Placeholder 2"/>
          <p:cNvSpPr>
            <a:spLocks noGrp="1"/>
          </p:cNvSpPr>
          <p:nvPr>
            <p:ph idx="1"/>
          </p:nvPr>
        </p:nvSpPr>
        <p:spPr>
          <a:xfrm>
            <a:off x="838200" y="1509713"/>
            <a:ext cx="10515600" cy="4667250"/>
          </a:xfrm>
        </p:spPr>
        <p:txBody>
          <a:bodyPr>
            <a:normAutofit fontScale="85000" lnSpcReduction="10000"/>
          </a:bodyPr>
          <a:lstStyle/>
          <a:p>
            <a:pPr algn="just"/>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8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esture</a:t>
            </a:r>
            <a:r>
              <a:rPr lang="en-US" sz="18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ontr</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oll</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ed</a:t>
            </a:r>
            <a:r>
              <a:rPr lang="en-US" sz="18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Virtual</a:t>
            </a:r>
            <a:r>
              <a:rPr lang="en-US" sz="18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15" dirty="0">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ouse</a:t>
            </a:r>
            <a:r>
              <a:rPr lang="en-US" sz="18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system</a:t>
            </a:r>
            <a:r>
              <a:rPr lang="en-US" sz="1800" spc="1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1800"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z="18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15"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nno</a:t>
            </a:r>
            <a:r>
              <a:rPr lang="en-US" sz="1800" spc="-15"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at</a:t>
            </a:r>
            <a:r>
              <a:rPr lang="en-US" sz="1800" spc="-15" dirty="0">
                <a:effectLst/>
                <a:latin typeface="Times New Roman" panose="02020603050405020304" pitchFamily="18" charset="0"/>
                <a:ea typeface="Times New Roman" panose="02020603050405020304" pitchFamily="18" charset="0"/>
                <a:cs typeface="Times New Roman" panose="02020603050405020304" pitchFamily="18" charset="0"/>
              </a:rPr>
              <a:t>iv</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8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1800"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user</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-fri</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endl</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18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solut</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18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that</a:t>
            </a:r>
            <a:r>
              <a:rPr lang="en-US" sz="18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si</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mpli</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fies</a:t>
            </a:r>
            <a:r>
              <a:rPr lang="en-US" sz="1800" spc="3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human-computer</a:t>
            </a:r>
            <a:r>
              <a:rPr lang="en-US" sz="1800" spc="1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interaction.</a:t>
            </a:r>
            <a:r>
              <a:rPr lang="en-US" sz="18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Wi</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8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its</a:t>
            </a:r>
            <a:r>
              <a:rPr lang="en-US" sz="18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advanced</a:t>
            </a:r>
            <a:r>
              <a:rPr lang="en-US" sz="18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en-US" sz="1800" spc="3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learning</a:t>
            </a:r>
            <a:r>
              <a:rPr lang="en-US" sz="18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18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computer</a:t>
            </a:r>
            <a:r>
              <a:rPr lang="en-US" sz="18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vision</a:t>
            </a:r>
            <a:r>
              <a:rPr lang="en-US" sz="18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al</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orithms</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it</a:t>
            </a:r>
            <a:r>
              <a:rPr lang="en-US" sz="18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ff</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ers</a:t>
            </a:r>
            <a:r>
              <a:rPr lang="en-US" sz="18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8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1800" spc="-10" dirty="0" err="1">
                <a:effectLst/>
                <a:latin typeface="Times New Roman" panose="02020603050405020304" pitchFamily="18" charset="0"/>
                <a:ea typeface="Times New Roman" panose="02020603050405020304" pitchFamily="18" charset="0"/>
                <a:cs typeface="Times New Roman" panose="02020603050405020304" pitchFamily="18" charset="0"/>
              </a:rPr>
              <a:t>el</a:t>
            </a:r>
            <a:r>
              <a:rPr lang="en-US" sz="1800" spc="-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able</a:t>
            </a:r>
            <a:r>
              <a:rPr lang="en-US" sz="180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18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effi</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cient</a:t>
            </a:r>
            <a:r>
              <a:rPr lang="en-US" sz="1800"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way</a:t>
            </a:r>
            <a:r>
              <a:rPr lang="en-US" sz="18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18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users</a:t>
            </a:r>
            <a:r>
              <a:rPr lang="en-US" sz="1800"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8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contr</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ol</a:t>
            </a:r>
            <a:r>
              <a:rPr lang="en-US" sz="18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their</a:t>
            </a:r>
            <a:r>
              <a:rPr lang="en-US" sz="180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computers</a:t>
            </a:r>
            <a:r>
              <a:rPr lang="en-US" sz="1800" spc="2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us</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1800" spc="1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hand</a:t>
            </a:r>
            <a:r>
              <a:rPr lang="en-US" sz="18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gestures</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oice</a:t>
            </a:r>
            <a:r>
              <a:rPr lang="en-US" sz="18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commands</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or</a:t>
            </a:r>
            <a:r>
              <a:rPr lang="en-US" sz="18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8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comb</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nation</a:t>
            </a:r>
            <a:r>
              <a:rPr lang="en-US" sz="18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800" spc="1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both</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i="1" spc="-10" dirty="0">
                <a:effectLst/>
                <a:latin typeface="Times New Roman" panose="02020603050405020304" pitchFamily="18" charset="0"/>
                <a:ea typeface="Palatino Linotype" panose="02040502050505030304" pitchFamily="18" charset="0"/>
                <a:cs typeface="Times New Roman" panose="02020603050405020304" pitchFamily="18" charset="0"/>
              </a:rPr>
              <a:t>Conv</a:t>
            </a:r>
            <a:r>
              <a:rPr lang="en-US" sz="2000" b="1" i="1" spc="-5" dirty="0">
                <a:effectLst/>
                <a:latin typeface="Times New Roman" panose="02020603050405020304" pitchFamily="18" charset="0"/>
                <a:ea typeface="Palatino Linotype" panose="02040502050505030304" pitchFamily="18" charset="0"/>
                <a:cs typeface="Times New Roman" panose="02020603050405020304" pitchFamily="18" charset="0"/>
              </a:rPr>
              <a:t>olutional</a:t>
            </a:r>
            <a:r>
              <a:rPr lang="en-US" sz="2000" b="1" i="1" spc="-6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000" b="1" i="1" spc="-15" dirty="0">
                <a:effectLst/>
                <a:latin typeface="Times New Roman" panose="02020603050405020304" pitchFamily="18" charset="0"/>
                <a:ea typeface="Palatino Linotype" panose="02040502050505030304" pitchFamily="18" charset="0"/>
                <a:cs typeface="Times New Roman" panose="02020603050405020304" pitchFamily="18" charset="0"/>
              </a:rPr>
              <a:t>N</a:t>
            </a:r>
            <a:r>
              <a:rPr lang="en-US" sz="2000" b="1" i="1" spc="-10" dirty="0">
                <a:effectLst/>
                <a:latin typeface="Times New Roman" panose="02020603050405020304" pitchFamily="18" charset="0"/>
                <a:ea typeface="Palatino Linotype" panose="02040502050505030304" pitchFamily="18" charset="0"/>
                <a:cs typeface="Times New Roman" panose="02020603050405020304" pitchFamily="18" charset="0"/>
              </a:rPr>
              <a:t>eu</a:t>
            </a:r>
            <a:r>
              <a:rPr lang="en-US" sz="2000" b="1" i="1" spc="-15" dirty="0">
                <a:effectLst/>
                <a:latin typeface="Times New Roman" panose="02020603050405020304" pitchFamily="18" charset="0"/>
                <a:ea typeface="Palatino Linotype" panose="02040502050505030304" pitchFamily="18" charset="0"/>
                <a:cs typeface="Times New Roman" panose="02020603050405020304" pitchFamily="18" charset="0"/>
              </a:rPr>
              <a:t>r</a:t>
            </a:r>
            <a:r>
              <a:rPr lang="en-US" sz="2000" b="1" i="1" spc="-10" dirty="0">
                <a:effectLst/>
                <a:latin typeface="Times New Roman" panose="02020603050405020304" pitchFamily="18" charset="0"/>
                <a:ea typeface="Palatino Linotype" panose="02040502050505030304" pitchFamily="18" charset="0"/>
                <a:cs typeface="Times New Roman" panose="02020603050405020304" pitchFamily="18" charset="0"/>
              </a:rPr>
              <a:t>al</a:t>
            </a:r>
            <a:r>
              <a:rPr lang="en-US" sz="2000" b="1" i="1" spc="-6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000" b="1" i="1" spc="-15" dirty="0">
                <a:effectLst/>
                <a:latin typeface="Times New Roman" panose="02020603050405020304" pitchFamily="18" charset="0"/>
                <a:ea typeface="Palatino Linotype" panose="02040502050505030304" pitchFamily="18" charset="0"/>
                <a:cs typeface="Times New Roman" panose="02020603050405020304" pitchFamily="18" charset="0"/>
              </a:rPr>
              <a:t>Networ</a:t>
            </a:r>
            <a:r>
              <a:rPr lang="en-US" sz="2000" b="1" i="1" spc="-10" dirty="0">
                <a:effectLst/>
                <a:latin typeface="Times New Roman" panose="02020603050405020304" pitchFamily="18" charset="0"/>
                <a:ea typeface="Palatino Linotype" panose="02040502050505030304" pitchFamily="18" charset="0"/>
                <a:cs typeface="Times New Roman" panose="02020603050405020304" pitchFamily="18" charset="0"/>
              </a:rPr>
              <a:t>k</a:t>
            </a:r>
            <a:r>
              <a:rPr lang="en-US" sz="2000" b="1" i="1" spc="-15" dirty="0">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2000" b="1" i="1" spc="-6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000" b="1" i="1" spc="-10" dirty="0">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2000" b="1" i="1" spc="-10" dirty="0" err="1">
                <a:effectLst/>
                <a:latin typeface="Times New Roman" panose="02020603050405020304" pitchFamily="18" charset="0"/>
                <a:ea typeface="Palatino Linotype" panose="02040502050505030304" pitchFamily="18" charset="0"/>
                <a:cs typeface="Times New Roman" panose="02020603050405020304" pitchFamily="18" charset="0"/>
              </a:rPr>
              <a:t>M</a:t>
            </a:r>
            <a:r>
              <a:rPr lang="en-US" sz="2000" b="1" i="1" spc="-5" dirty="0" err="1">
                <a:effectLst/>
                <a:latin typeface="Times New Roman" panose="02020603050405020304" pitchFamily="18" charset="0"/>
                <a:ea typeface="Palatino Linotype" panose="02040502050505030304" pitchFamily="18" charset="0"/>
                <a:cs typeface="Times New Roman" panose="02020603050405020304" pitchFamily="18" charset="0"/>
              </a:rPr>
              <a:t>ediaPipe</a:t>
            </a:r>
            <a:r>
              <a:rPr lang="en-US" sz="2000" b="1" i="1" spc="-6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000" b="1" i="1" dirty="0">
                <a:effectLst/>
                <a:latin typeface="Times New Roman" panose="02020603050405020304" pitchFamily="18" charset="0"/>
                <a:ea typeface="Palatino Linotype" panose="02040502050505030304" pitchFamily="18" charset="0"/>
                <a:cs typeface="Times New Roman" panose="02020603050405020304" pitchFamily="18" charset="0"/>
              </a:rPr>
              <a:t>running</a:t>
            </a:r>
            <a:r>
              <a:rPr lang="en-US" sz="2000" b="1" i="1" spc="-7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000" b="1" i="1" dirty="0">
                <a:effectLst/>
                <a:latin typeface="Times New Roman" panose="02020603050405020304" pitchFamily="18" charset="0"/>
                <a:ea typeface="Palatino Linotype" panose="02040502050505030304" pitchFamily="18" charset="0"/>
                <a:cs typeface="Times New Roman" panose="02020603050405020304" pitchFamily="18" charset="0"/>
              </a:rPr>
              <a:t>on</a:t>
            </a:r>
            <a:r>
              <a:rPr lang="en-US" sz="2000" b="1" i="1" spc="28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000" b="1" i="1" dirty="0">
                <a:effectLst/>
                <a:latin typeface="Times New Roman" panose="02020603050405020304" pitchFamily="18" charset="0"/>
                <a:ea typeface="Palatino Linotype" panose="02040502050505030304" pitchFamily="18" charset="0"/>
                <a:cs typeface="Times New Roman" panose="02020603050405020304" pitchFamily="18" charset="0"/>
              </a:rPr>
              <a:t>top</a:t>
            </a:r>
            <a:r>
              <a:rPr lang="en-US" sz="2000" b="1" i="1"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000" b="1" i="1" dirty="0">
                <a:effectLst/>
                <a:latin typeface="Times New Roman" panose="02020603050405020304" pitchFamily="18" charset="0"/>
                <a:ea typeface="Palatino Linotype" panose="02040502050505030304" pitchFamily="18" charset="0"/>
                <a:cs typeface="Times New Roman" panose="02020603050405020304" pitchFamily="18" charset="0"/>
              </a:rPr>
              <a:t>of</a:t>
            </a:r>
            <a:r>
              <a:rPr lang="en-US" sz="2000" b="1" i="1"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000" b="1" i="1" dirty="0">
                <a:effectLst/>
                <a:latin typeface="Times New Roman" panose="02020603050405020304" pitchFamily="18" charset="0"/>
                <a:ea typeface="Palatino Linotype" panose="02040502050505030304" pitchFamily="18" charset="0"/>
                <a:cs typeface="Times New Roman" panose="02020603050405020304" pitchFamily="18" charset="0"/>
              </a:rPr>
              <a:t>pybind11)</a:t>
            </a:r>
            <a:endParaRPr lang="en-IN" sz="2000" b="1"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marL="76200" indent="0" algn="just">
              <a:lnSpc>
                <a:spcPct val="115000"/>
              </a:lnSpc>
              <a:spcBef>
                <a:spcPts val="425"/>
              </a:spcBef>
              <a:buNone/>
            </a:pP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1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convolutional</a:t>
            </a:r>
            <a:r>
              <a:rPr lang="en-US" sz="2000" spc="1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neura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networ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z="2000" spc="1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(CNN)</a:t>
            </a:r>
            <a:r>
              <a:rPr lang="en-US" sz="2000"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mp</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emented</a:t>
            </a:r>
            <a:r>
              <a:rPr lang="en-US" sz="20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20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2000" spc="-5" dirty="0" err="1">
                <a:effectLst/>
                <a:latin typeface="Times New Roman" panose="02020603050405020304" pitchFamily="18" charset="0"/>
                <a:ea typeface="Times New Roman" panose="02020603050405020304" pitchFamily="18" charset="0"/>
                <a:cs typeface="Times New Roman" panose="02020603050405020304" pitchFamily="18" charset="0"/>
              </a:rPr>
              <a:t>edia</a:t>
            </a:r>
            <a:r>
              <a:rPr lang="en-US" sz="2000" spc="-10" dirty="0" err="1">
                <a:effectLst/>
                <a:latin typeface="Times New Roman" panose="02020603050405020304" pitchFamily="18" charset="0"/>
                <a:ea typeface="Times New Roman" panose="02020603050405020304" pitchFamily="18" charset="0"/>
                <a:cs typeface="Times New Roman" panose="02020603050405020304" pitchFamily="18" charset="0"/>
              </a:rPr>
              <a:t>Pi</a:t>
            </a:r>
            <a:r>
              <a:rPr lang="en-US" sz="2000" spc="-5" dirty="0" err="1">
                <a:effectLst/>
                <a:latin typeface="Times New Roman" panose="02020603050405020304" pitchFamily="18" charset="0"/>
                <a:ea typeface="Times New Roman" panose="02020603050405020304" pitchFamily="18" charset="0"/>
                <a:cs typeface="Times New Roman" panose="02020603050405020304" pitchFamily="18" charset="0"/>
              </a:rPr>
              <a:t>pe</a:t>
            </a:r>
            <a:r>
              <a:rPr lang="en-US" sz="20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000" spc="1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based</a:t>
            </a:r>
            <a:r>
              <a:rPr lang="en-US" sz="20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0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deep</a:t>
            </a:r>
            <a:r>
              <a:rPr lang="en-US" sz="2000" spc="1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learn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0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alg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thms</a:t>
            </a:r>
            <a:r>
              <a:rPr lang="en-US" sz="2000" spc="1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that</a:t>
            </a:r>
            <a:r>
              <a:rPr lang="en-US" sz="2000"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use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series</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con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vol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utiona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lay</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ers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extract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features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fr</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om</a:t>
            </a:r>
            <a:r>
              <a:rPr lang="en-US" sz="2000" spc="2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images</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ba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si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CNNs</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can</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summar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iz</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ed</a:t>
            </a:r>
            <a:r>
              <a:rPr lang="en-US" sz="2000"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as</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follows: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15000"/>
              </a:lnSpc>
              <a:spcBef>
                <a:spcPts val="5"/>
              </a:spcBef>
              <a:buSzPts val="900"/>
              <a:tabLst>
                <a:tab pos="349885" algn="l"/>
              </a:tabLst>
            </a:pP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nput</a:t>
            </a:r>
            <a:r>
              <a:rPr lang="en-US" sz="2000" spc="19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lay</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er</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20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ccepts</a:t>
            </a:r>
            <a:r>
              <a:rPr lang="en-US" sz="2000"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nput</a:t>
            </a:r>
            <a:r>
              <a:rPr lang="en-US" sz="2000" spc="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image</a:t>
            </a:r>
            <a:r>
              <a:rPr lang="en-US" sz="2000"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performs</a:t>
            </a:r>
            <a:r>
              <a:rPr lang="en-US" sz="2000" spc="2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preprocessin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000" spc="1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such</a:t>
            </a:r>
            <a:r>
              <a:rPr lang="en-US" sz="2000" spc="1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as</a:t>
            </a:r>
            <a:r>
              <a:rPr lang="en-US" sz="2000" spc="1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normalization.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15000"/>
              </a:lnSpc>
              <a:spcBef>
                <a:spcPts val="5"/>
              </a:spcBef>
              <a:buSzPts val="900"/>
              <a:tabLst>
                <a:tab pos="344170" algn="l"/>
              </a:tabLst>
            </a:pP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vol</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ution</a:t>
            </a:r>
            <a:r>
              <a:rPr lang="en-US" sz="2000" spc="13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lay</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er</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13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pp</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ies</a:t>
            </a:r>
            <a:r>
              <a:rPr lang="en-US" sz="2000" spc="1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con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olution</a:t>
            </a:r>
            <a:r>
              <a:rPr lang="en-US" sz="2000" spc="1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operation</a:t>
            </a:r>
            <a:r>
              <a:rPr lang="en-US" sz="2000" spc="1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000" spc="3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20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image</a:t>
            </a:r>
            <a:r>
              <a:rPr lang="en-US" sz="20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us</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0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multiple</a:t>
            </a:r>
            <a:r>
              <a:rPr lang="en-US" sz="2000" spc="1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fil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ters</a:t>
            </a:r>
            <a:r>
              <a:rPr lang="en-US" sz="20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0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extract</a:t>
            </a:r>
            <a:r>
              <a:rPr lang="en-US" sz="2000" spc="1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elev</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ant</a:t>
            </a:r>
            <a:r>
              <a:rPr lang="en-US" sz="2000" spc="2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eatures</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20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000"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lay</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er</a:t>
            </a:r>
            <a:r>
              <a:rPr lang="en-US" sz="20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0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called</a:t>
            </a:r>
            <a:r>
              <a:rPr lang="en-US" sz="20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feature</a:t>
            </a:r>
            <a:r>
              <a:rPr lang="en-US" sz="2000"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map</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15000"/>
              </a:lnSpc>
              <a:spcBef>
                <a:spcPts val="5"/>
              </a:spcBef>
              <a:buSzPts val="900"/>
              <a:tabLst>
                <a:tab pos="350520" algn="l"/>
              </a:tabLst>
            </a:pP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ct</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iv</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ation</a:t>
            </a:r>
            <a:r>
              <a:rPr lang="en-US" sz="2000" spc="2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unction:</a:t>
            </a:r>
            <a:r>
              <a:rPr lang="en-US" sz="2000" spc="21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ntroduces</a:t>
            </a:r>
            <a:r>
              <a:rPr lang="en-US" sz="2000" spc="2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non-linear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2000" spc="2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000" spc="2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2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eature</a:t>
            </a:r>
            <a:r>
              <a:rPr lang="en-US" sz="2000"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maps</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15000"/>
              </a:lnSpc>
              <a:spcBef>
                <a:spcPts val="5"/>
              </a:spcBef>
              <a:buSzPts val="900"/>
              <a:tabLst>
                <a:tab pos="339090" algn="l"/>
              </a:tabLst>
            </a:pP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Pooling</a:t>
            </a:r>
            <a:r>
              <a:rPr lang="en-US" sz="2000" spc="-2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lay</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er</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1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Re</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du</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ces</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spat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ial</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dimen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si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fe</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atur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maps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to</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reduce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omputat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io</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al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complexi</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y.</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gn="just">
              <a:spcBef>
                <a:spcPts val="5"/>
              </a:spcBef>
              <a:buSzPts val="900"/>
              <a:buNone/>
              <a:tabLst>
                <a:tab pos="339725" algn="l"/>
              </a:tabLst>
            </a:pP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R</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epeat</a:t>
            </a:r>
            <a:r>
              <a:rPr lang="en-US" sz="2000" spc="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steps</a:t>
            </a:r>
            <a:r>
              <a:rPr lang="en-US" sz="2000"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2-4</a:t>
            </a:r>
            <a:r>
              <a:rPr lang="en-US" sz="2000" spc="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or</a:t>
            </a:r>
            <a:r>
              <a:rPr lang="en-US" sz="2000"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multiple</a:t>
            </a:r>
            <a:r>
              <a:rPr lang="en-US" sz="2000"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lay</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ers</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15000"/>
              </a:lnSpc>
              <a:spcBef>
                <a:spcPts val="160"/>
              </a:spcBef>
              <a:buSzPts val="900"/>
              <a:tabLst>
                <a:tab pos="331470" algn="l"/>
              </a:tabLst>
            </a:pP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Fl</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atten</a:t>
            </a:r>
            <a:r>
              <a:rPr lang="en-US" sz="2000" spc="-5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lay</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er</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5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Conv</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ert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fe</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atur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maps</a:t>
            </a:r>
            <a:r>
              <a:rPr lang="en-US" sz="20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int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0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ector</a:t>
            </a:r>
            <a:r>
              <a:rPr lang="en-US" sz="2000" spc="2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feed</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them</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nto</a:t>
            </a:r>
            <a:r>
              <a:rPr lang="en-US" sz="20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lly</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onn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ec</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ted</a:t>
            </a:r>
            <a:r>
              <a:rPr lang="en-US" sz="20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layer.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15000"/>
              </a:lnSpc>
              <a:spcBef>
                <a:spcPts val="5"/>
              </a:spcBef>
              <a:buSzPts val="900"/>
              <a:tabLst>
                <a:tab pos="328930" algn="l"/>
              </a:tabLst>
            </a:pP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lly</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connected</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er</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ms</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as</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sifi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cat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on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task</a:t>
            </a:r>
            <a:r>
              <a:rPr lang="en-US" sz="20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20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ap</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ply</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0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ig</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hts</a:t>
            </a:r>
            <a:r>
              <a:rPr lang="en-US" sz="20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biases</a:t>
            </a:r>
            <a:r>
              <a:rPr lang="en-US" sz="20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0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1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nput</a:t>
            </a:r>
            <a:r>
              <a:rPr lang="en-US" sz="2000" spc="1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ector</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spcBef>
                <a:spcPts val="5"/>
              </a:spcBef>
              <a:buSzPts val="900"/>
              <a:tabLst>
                <a:tab pos="339725" algn="l"/>
              </a:tabLst>
            </a:pP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utput</a:t>
            </a:r>
            <a:r>
              <a:rPr lang="en-US" sz="2000" spc="14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lay</a:t>
            </a:r>
            <a:r>
              <a:rPr lang="en-US" sz="2000" spc="-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er</a:t>
            </a:r>
            <a:r>
              <a:rPr lang="en-US" sz="2000"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14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roduces</a:t>
            </a:r>
            <a:r>
              <a:rPr lang="en-US" sz="2000" spc="1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fina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1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output.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
        <p:nvSpPr>
          <p:cNvPr id="4" name="Footer Placeholder 3"/>
          <p:cNvSpPr>
            <a:spLocks noGrp="1"/>
          </p:cNvSpPr>
          <p:nvPr>
            <p:ph type="ftr" sz="quarter" idx="11"/>
          </p:nvPr>
        </p:nvSpPr>
        <p:spPr>
          <a:xfrm>
            <a:off x="1778924" y="6356350"/>
            <a:ext cx="8329352" cy="365125"/>
          </a:xfrm>
        </p:spPr>
        <p:txBody>
          <a:bodyPr/>
          <a:lstStyle/>
          <a:p>
            <a:r>
              <a:rPr lang="en-US"/>
              <a:t>Gesture Controlled Virtual Mouse With Support Of Voice Assistance                         Department of CSE, BSMCE </a:t>
            </a:r>
            <a:endParaRPr lang="en-IN"/>
          </a:p>
        </p:txBody>
      </p:sp>
      <p:sp>
        <p:nvSpPr>
          <p:cNvPr id="5" name="Slide Number Placeholder 4"/>
          <p:cNvSpPr>
            <a:spLocks noGrp="1"/>
          </p:cNvSpPr>
          <p:nvPr>
            <p:ph type="sldNum" sz="quarter" idx="12"/>
          </p:nvPr>
        </p:nvSpPr>
        <p:spPr/>
        <p:txBody>
          <a:bodyPr/>
          <a:lstStyle/>
          <a:p>
            <a:fld id="{840E0BF8-4B7D-46FA-B28A-DDF089F57DAF}" type="slidenum">
              <a:rPr lang="en-IN" smtClean="0"/>
              <a:t>13</a:t>
            </a:fld>
            <a:endParaRPr lang="en-IN"/>
          </a:p>
        </p:txBody>
      </p:sp>
      <p:sp>
        <p:nvSpPr>
          <p:cNvPr id="7" name="Date Placeholder 6"/>
          <p:cNvSpPr>
            <a:spLocks noGrp="1"/>
          </p:cNvSpPr>
          <p:nvPr>
            <p:ph type="dt" sz="half" idx="10"/>
          </p:nvPr>
        </p:nvSpPr>
        <p:spPr/>
        <p:txBody>
          <a:bodyPr/>
          <a:lstStyle/>
          <a:p>
            <a:fld id="{5AD14176-1BEA-488D-AEBF-E1B4448A49D9}" type="datetime1">
              <a:rPr lang="en-IN" smtClean="0"/>
              <a:t>08-07-2023</a:t>
            </a:fld>
            <a:endParaRPr lang="en-IN"/>
          </a:p>
        </p:txBody>
      </p:sp>
    </p:spTree>
    <p:extLst>
      <p:ext uri="{BB962C8B-B14F-4D97-AF65-F5344CB8AC3E}">
        <p14:creationId xmlns:p14="http://schemas.microsoft.com/office/powerpoint/2010/main" val="3743835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65125"/>
            <a:ext cx="12103331" cy="1325563"/>
          </a:xfrm>
        </p:spPr>
        <p:txBody>
          <a:bodyPr>
            <a:normAutofit/>
          </a:bodyPr>
          <a:lstStyle/>
          <a:p>
            <a:r>
              <a:rPr lang="en-US" sz="4000" b="1" i="1" u="sng"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4000" b="1" i="1" u="sng"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esture-Controlled</a:t>
            </a:r>
            <a:r>
              <a:rPr lang="en-US" sz="4000" b="1" i="1" u="sng" spc="14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4000" b="1" i="1" u="sng"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M</a:t>
            </a:r>
            <a:r>
              <a:rPr lang="en-US" sz="4000" b="1" i="1" u="sng"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ouse Features Implemented</a:t>
            </a:r>
            <a:r>
              <a:rPr lang="en-IN" sz="4000" b="1" i="1" u="sng" dirty="0">
                <a:solidFill>
                  <a:srgbClr val="0070C0"/>
                </a:solidFill>
                <a:latin typeface="Times New Roman" panose="02020603050405020304" pitchFamily="18" charset="0"/>
                <a:cs typeface="Times New Roman" panose="02020603050405020304" pitchFamily="18" charset="0"/>
              </a:rPr>
              <a:t>:</a:t>
            </a:r>
            <a:endParaRPr lang="en-IN" sz="4000" b="1" i="1" u="sng" dirty="0">
              <a:solidFill>
                <a:srgbClr val="0070C0"/>
              </a:solidFill>
            </a:endParaRPr>
          </a:p>
        </p:txBody>
      </p:sp>
      <p:sp>
        <p:nvSpPr>
          <p:cNvPr id="7" name="Date Placeholder 6"/>
          <p:cNvSpPr>
            <a:spLocks noGrp="1"/>
          </p:cNvSpPr>
          <p:nvPr>
            <p:ph type="dt" sz="half" idx="10"/>
          </p:nvPr>
        </p:nvSpPr>
        <p:spPr/>
        <p:txBody>
          <a:bodyPr/>
          <a:lstStyle/>
          <a:p>
            <a:fld id="{AF7C9C7F-BA8D-4F0B-B7CF-1C0738FFB11C}" type="datetime1">
              <a:rPr lang="en-IN" smtClean="0"/>
              <a:t>08-07-2023</a:t>
            </a:fld>
            <a:endParaRPr lang="en-IN"/>
          </a:p>
        </p:txBody>
      </p:sp>
      <p:sp>
        <p:nvSpPr>
          <p:cNvPr id="4" name="Footer Placeholder 3"/>
          <p:cNvSpPr>
            <a:spLocks noGrp="1"/>
          </p:cNvSpPr>
          <p:nvPr>
            <p:ph type="ftr" sz="quarter" idx="11"/>
          </p:nvPr>
        </p:nvSpPr>
        <p:spPr>
          <a:xfrm>
            <a:off x="1903615" y="6356350"/>
            <a:ext cx="8262850" cy="365125"/>
          </a:xfrm>
        </p:spPr>
        <p:txBody>
          <a:bodyPr/>
          <a:lstStyle/>
          <a:p>
            <a:r>
              <a:rPr lang="en-US"/>
              <a:t>Gesture Controlled Virtual Mouse With Support Of Voice Assistance                         Department of CSE, BSMCE </a:t>
            </a:r>
            <a:endParaRPr lang="en-IN"/>
          </a:p>
        </p:txBody>
      </p:sp>
      <p:sp>
        <p:nvSpPr>
          <p:cNvPr id="5" name="Slide Number Placeholder 4"/>
          <p:cNvSpPr>
            <a:spLocks noGrp="1"/>
          </p:cNvSpPr>
          <p:nvPr>
            <p:ph type="sldNum" sz="quarter" idx="12"/>
          </p:nvPr>
        </p:nvSpPr>
        <p:spPr/>
        <p:txBody>
          <a:bodyPr/>
          <a:lstStyle/>
          <a:p>
            <a:fld id="{840E0BF8-4B7D-46FA-B28A-DDF089F57DAF}" type="slidenum">
              <a:rPr lang="en-IN" smtClean="0"/>
              <a:t>14</a:t>
            </a:fld>
            <a:endParaRPr lang="en-IN"/>
          </a:p>
        </p:txBody>
      </p:sp>
      <p:sp>
        <p:nvSpPr>
          <p:cNvPr id="3" name="Content Placeholder 2"/>
          <p:cNvSpPr>
            <a:spLocks noGrp="1"/>
          </p:cNvSpPr>
          <p:nvPr>
            <p:ph idx="4294967295"/>
          </p:nvPr>
        </p:nvSpPr>
        <p:spPr>
          <a:xfrm>
            <a:off x="0" y="1509713"/>
            <a:ext cx="10515600" cy="4667250"/>
          </a:xfrm>
        </p:spPr>
        <p:txBody>
          <a:bodyPr>
            <a:normAutofit lnSpcReduction="10000"/>
          </a:bodyPr>
          <a:lstStyle/>
          <a:p>
            <a:pPr>
              <a:spcBef>
                <a:spcPts val="375"/>
              </a:spcBef>
              <a:buSzPts val="900"/>
              <a:tabLst>
                <a:tab pos="235585" algn="l"/>
              </a:tabLst>
            </a:pPr>
            <a:r>
              <a:rPr lang="en-US" sz="17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N</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eu</a:t>
            </a:r>
            <a:r>
              <a:rPr lang="en-US" sz="17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tr</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al</a:t>
            </a:r>
            <a:r>
              <a:rPr lang="en-US" sz="1700" b="1" i="1" spc="13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Gestur</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N</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eutr</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al</a:t>
            </a:r>
            <a:r>
              <a:rPr lang="en-US" sz="1700" spc="1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700" spc="1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U</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sed</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to</a:t>
            </a:r>
            <a:r>
              <a:rPr lang="en-US" sz="1700" spc="1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halt/stop</a:t>
            </a:r>
            <a:r>
              <a:rPr lang="en-US" sz="1700" spc="2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execution</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of</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current</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IN" sz="1700" dirty="0">
              <a:latin typeface="Times New Roman" panose="02020603050405020304" pitchFamily="18" charset="0"/>
              <a:ea typeface="Palatino Linotype" panose="02040502050505030304" pitchFamily="18" charset="0"/>
              <a:cs typeface="Times New Roman" panose="02020603050405020304" pitchFamily="18" charset="0"/>
            </a:endParaRPr>
          </a:p>
          <a:p>
            <a:pPr>
              <a:spcBef>
                <a:spcPts val="375"/>
              </a:spcBef>
              <a:buSzPts val="900"/>
              <a:tabLst>
                <a:tab pos="235585" algn="l"/>
              </a:tabLst>
            </a:pPr>
            <a:r>
              <a:rPr lang="en-US" sz="1700" b="1" i="1" spc="-2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M</a:t>
            </a:r>
            <a:r>
              <a:rPr lang="en-US" sz="1700" b="1" i="1" spc="-2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1700" b="1" i="1" spc="-2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ve</a:t>
            </a: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Cursor:</a:t>
            </a:r>
            <a:r>
              <a:rPr lang="en-US" sz="1700" b="1" i="1" spc="1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C</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u</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rsor</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 is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a</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ssigne</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d</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midpoint of</a:t>
            </a:r>
            <a:r>
              <a:rPr lang="en-US" sz="1700" spc="16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index</a:t>
            </a:r>
            <a:r>
              <a:rPr lang="en-US" sz="1700" spc="-1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spc="-10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middle</a:t>
            </a:r>
            <a:r>
              <a:rPr lang="en-US" sz="1700" spc="-10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fing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ertip</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1700" spc="-10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This</a:t>
            </a:r>
            <a:r>
              <a:rPr lang="en-US" sz="1700" spc="-10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ges</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tur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10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mo</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ves</a:t>
            </a:r>
            <a:r>
              <a:rPr lang="en-US" sz="1700" spc="-10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10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cursor</a:t>
            </a:r>
            <a:r>
              <a:rPr lang="en-US" sz="1700" spc="1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1700" spc="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the</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p>
          <a:p>
            <a:pPr marL="0" indent="0">
              <a:spcBef>
                <a:spcPts val="375"/>
              </a:spcBef>
              <a:buSzPts val="900"/>
              <a:buNone/>
              <a:tabLst>
                <a:tab pos="235585" algn="l"/>
              </a:tabLst>
            </a:pP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    d</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esi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red</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loc</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ation.</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peed</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of</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cursor</a:t>
            </a:r>
            <a:r>
              <a:rPr lang="en-US" sz="1700" spc="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mo</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ve</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ment</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is</a:t>
            </a:r>
            <a:r>
              <a:rPr lang="en-US" sz="1700" spc="1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proport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on</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al</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17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speed</a:t>
            </a:r>
            <a:r>
              <a:rPr lang="en-US" sz="17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of</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hand</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 </a:t>
            </a:r>
          </a:p>
          <a:p>
            <a:pPr>
              <a:spcBef>
                <a:spcPts val="375"/>
              </a:spcBef>
              <a:buSzPts val="900"/>
              <a:tabLst>
                <a:tab pos="235585" algn="l"/>
              </a:tabLst>
            </a:pP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Left</a:t>
            </a:r>
            <a:r>
              <a:rPr lang="en-US" sz="1700" b="1" i="1" spc="13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Click: </a:t>
            </a:r>
            <a:r>
              <a:rPr lang="en-US" sz="1700" b="1" i="1" spc="4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for</a:t>
            </a:r>
            <a:r>
              <a:rPr lang="en-US" sz="1700" spc="1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single</a:t>
            </a:r>
            <a:r>
              <a:rPr lang="en-US" sz="1700" spc="1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left</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clic</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k.</a:t>
            </a:r>
            <a:endParaRPr lang="en-IN" sz="17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ts val="1175"/>
              </a:lnSpc>
              <a:buSzPts val="900"/>
              <a:tabLst>
                <a:tab pos="361315" algn="l"/>
              </a:tabLst>
            </a:pP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Right</a:t>
            </a:r>
            <a:r>
              <a:rPr lang="en-US" sz="1700" b="1" i="1" spc="3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Clic</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k</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700" b="1" i="1" spc="15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for</a:t>
            </a:r>
            <a:r>
              <a:rPr lang="en-US" sz="17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n</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gle</a:t>
            </a:r>
            <a:r>
              <a:rPr lang="en-US" sz="17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right</a:t>
            </a:r>
            <a:r>
              <a:rPr lang="en-US" sz="17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lick.</a:t>
            </a:r>
            <a:endParaRPr lang="en-IN" sz="17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ts val="1135"/>
              </a:lnSpc>
              <a:buSzPts val="900"/>
              <a:tabLst>
                <a:tab pos="361315" algn="l"/>
              </a:tabLst>
            </a:pP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Double</a:t>
            </a:r>
            <a:r>
              <a:rPr lang="en-US" sz="1700" b="1" i="1" spc="5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Clic</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k</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700" b="1" i="1" spc="19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for</a:t>
            </a:r>
            <a:r>
              <a:rPr lang="en-US" sz="17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double</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lick.</a:t>
            </a:r>
            <a:endParaRPr lang="en-IN" sz="17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marR="74295" algn="just">
              <a:lnSpc>
                <a:spcPct val="113000"/>
              </a:lnSpc>
              <a:buSzPts val="900"/>
              <a:tabLst>
                <a:tab pos="361315" algn="l"/>
              </a:tabLst>
            </a:pP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Scr</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olli</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ng:</a:t>
            </a:r>
            <a:r>
              <a:rPr lang="en-US" sz="1700" i="1" spc="2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Dynamic</a:t>
            </a:r>
            <a:r>
              <a:rPr lang="en-US" sz="17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estures</a:t>
            </a:r>
            <a:r>
              <a:rPr lang="en-US" sz="17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for</a:t>
            </a:r>
            <a:r>
              <a:rPr lang="en-US" sz="17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hor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iz</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ontal</a:t>
            </a:r>
            <a:r>
              <a:rPr lang="en-US" sz="17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err="1">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spc="-10" dirty="0" err="1">
                <a:effectLst/>
                <a:latin typeface="Times New Roman" panose="02020603050405020304" pitchFamily="18" charset="0"/>
                <a:ea typeface="Palatino Linotype" panose="02040502050505030304" pitchFamily="18" charset="0"/>
                <a:cs typeface="Times New Roman" panose="02020603050405020304" pitchFamily="18" charset="0"/>
              </a:rPr>
              <a:t>er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700" spc="2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cal</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scr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oll.</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Th</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speed</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of</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scro</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ll</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is</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proport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onal</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to</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the</a:t>
            </a:r>
            <a:r>
              <a:rPr lang="en-US" sz="1700" spc="28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distance</a:t>
            </a:r>
            <a:r>
              <a:rPr lang="en-US" sz="1700" spc="2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mo</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ed</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b</a:t>
            </a:r>
            <a:r>
              <a:rPr lang="en-US" sz="1700" spc="-20" dirty="0">
                <a:effectLst/>
                <a:latin typeface="Times New Roman" panose="02020603050405020304" pitchFamily="18" charset="0"/>
                <a:ea typeface="Palatino Linotype" panose="02040502050505030304" pitchFamily="18" charset="0"/>
                <a:cs typeface="Times New Roman" panose="02020603050405020304" pitchFamily="18" charset="0"/>
              </a:rPr>
              <a:t>y</a:t>
            </a:r>
            <a:r>
              <a:rPr lang="en-US" sz="1700" spc="2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nch</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fr</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om</a:t>
            </a:r>
            <a:r>
              <a:rPr lang="en-US" sz="1700" spc="2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start</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point.</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35"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er-</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cal</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H</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iz</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ontal</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scr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olls</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are</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controlled</a:t>
            </a:r>
            <a:r>
              <a:rPr lang="en-US" sz="1700" spc="1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b</a:t>
            </a:r>
            <a:r>
              <a:rPr lang="en-US" sz="1700" spc="-20" dirty="0">
                <a:effectLst/>
                <a:latin typeface="Times New Roman" panose="02020603050405020304" pitchFamily="18" charset="0"/>
                <a:ea typeface="Palatino Linotype" panose="02040502050505030304" pitchFamily="18" charset="0"/>
                <a:cs typeface="Times New Roman" panose="02020603050405020304" pitchFamily="18" charset="0"/>
              </a:rPr>
              <a:t>y</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ert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cal</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spc="26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hor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iz</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ontal</a:t>
            </a:r>
            <a:r>
              <a:rPr lang="en-US" sz="1700" spc="16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pinch</a:t>
            </a:r>
            <a:r>
              <a:rPr lang="en-US" sz="1700" spc="17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mo</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ements</a:t>
            </a:r>
            <a:r>
              <a:rPr lang="en-US" sz="1700" spc="17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respe</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ctively.</a:t>
            </a:r>
            <a:endParaRPr lang="en-IN" sz="17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ts val="1075"/>
              </a:lnSpc>
              <a:buSzPts val="900"/>
              <a:tabLst>
                <a:tab pos="361315" algn="l"/>
              </a:tabLst>
            </a:pP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Dr</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ag</a:t>
            </a:r>
            <a:r>
              <a:rPr lang="en-US" sz="1700" b="1" i="1" spc="4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b="1" i="1" spc="4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Dr</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op:</a:t>
            </a:r>
            <a:r>
              <a:rPr lang="en-US" sz="1700" b="1" i="1" spc="19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for</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dra</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drop</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function</a:t>
            </a:r>
            <a:r>
              <a:rPr lang="en-US" sz="1700" spc="-20" dirty="0">
                <a:effectLst/>
                <a:latin typeface="Times New Roman" panose="02020603050405020304" pitchFamily="18" charset="0"/>
                <a:ea typeface="Times New Roman" panose="02020603050405020304" pitchFamily="18" charset="0"/>
                <a:cs typeface="Times New Roman" panose="02020603050405020304" pitchFamily="18" charset="0"/>
              </a:rPr>
              <a:t>ality.</a:t>
            </a:r>
            <a:r>
              <a:rPr lang="en-US" sz="17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used</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mo</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700" spc="-5"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700" spc="-10" dirty="0" err="1">
                <a:effectLst/>
                <a:latin typeface="Times New Roman" panose="02020603050405020304" pitchFamily="18" charset="0"/>
                <a:ea typeface="Times New Roman" panose="02020603050405020304" pitchFamily="18" charset="0"/>
                <a:cs typeface="Times New Roman" panose="02020603050405020304" pitchFamily="18" charset="0"/>
              </a:rPr>
              <a:t>nf</a:t>
            </a:r>
            <a:r>
              <a:rPr lang="en-US" sz="1700" spc="-5" dirty="0" err="1">
                <a:effectLst/>
                <a:latin typeface="Times New Roman" panose="02020603050405020304" pitchFamily="18" charset="0"/>
                <a:ea typeface="Times New Roman" panose="02020603050405020304" pitchFamily="18" charset="0"/>
                <a:cs typeface="Times New Roman" panose="02020603050405020304" pitchFamily="18" charset="0"/>
              </a:rPr>
              <a:t>er</a:t>
            </a:r>
            <a:r>
              <a:rPr lang="en-US" sz="17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files</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rom</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one</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dir</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ector</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IN" sz="17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1700" spc="6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ts val="1075"/>
              </a:lnSpc>
              <a:buSzPts val="900"/>
              <a:buNone/>
              <a:tabLst>
                <a:tab pos="361315" algn="l"/>
              </a:tabLst>
            </a:pPr>
            <a:r>
              <a:rPr lang="en-US" sz="1700" spc="6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oth</a:t>
            </a:r>
            <a:r>
              <a:rPr lang="en-US" sz="1700" spc="-15" dirty="0">
                <a:effectLst/>
                <a:latin typeface="Times New Roman" panose="02020603050405020304" pitchFamily="18" charset="0"/>
                <a:ea typeface="Times New Roman" panose="02020603050405020304" pitchFamily="18" charset="0"/>
                <a:cs typeface="Times New Roman" panose="02020603050405020304" pitchFamily="18" charset="0"/>
              </a:rPr>
              <a:t>er.</a:t>
            </a:r>
            <a:endParaRPr lang="en-IN" sz="17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74930" algn="just">
              <a:lnSpc>
                <a:spcPct val="107000"/>
              </a:lnSpc>
              <a:buSzPts val="900"/>
              <a:tabLst>
                <a:tab pos="350520" algn="l"/>
              </a:tabLst>
            </a:pPr>
            <a:r>
              <a:rPr lang="en-US" sz="17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Mult</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iple</a:t>
            </a:r>
            <a:r>
              <a:rPr lang="en-US" sz="1700" b="1" i="1" spc="18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tem</a:t>
            </a:r>
            <a:r>
              <a:rPr lang="en-US" sz="1700" b="1" i="1" spc="19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ele</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cti</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on:</a:t>
            </a:r>
            <a:r>
              <a:rPr lang="en-US" sz="1700" b="1" i="1" spc="6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1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to</a:t>
            </a:r>
            <a:r>
              <a:rPr lang="en-US" sz="1700" spc="18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select</a:t>
            </a:r>
            <a:r>
              <a:rPr lang="en-US" sz="1700" spc="18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multiple</a:t>
            </a:r>
            <a:r>
              <a:rPr lang="en-US" sz="1700" spc="26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items.</a:t>
            </a:r>
            <a:endParaRPr lang="en-IN" sz="17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ts val="1140"/>
              </a:lnSpc>
              <a:buSzPts val="900"/>
              <a:tabLst>
                <a:tab pos="350520" algn="l"/>
              </a:tabLst>
            </a:pPr>
            <a:r>
              <a:rPr lang="en-US" sz="17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olume</a:t>
            </a:r>
            <a:r>
              <a:rPr lang="en-US" sz="1700" b="1" i="1" spc="2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on</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tr</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ol:</a:t>
            </a:r>
            <a:r>
              <a:rPr lang="en-US" sz="1700" b="1" i="1" spc="15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Dynamic</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estures</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f</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or</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20"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olume</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con</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tr</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ol.</a:t>
            </a:r>
            <a:r>
              <a:rPr lang="en-US" sz="1700" spc="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he</a:t>
            </a:r>
            <a:r>
              <a:rPr lang="en-US" sz="17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rat</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700" spc="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7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crease</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/decr</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ease</a:t>
            </a:r>
            <a:r>
              <a:rPr lang="en-US" sz="1700" spc="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7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volu</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me</a:t>
            </a:r>
            <a:r>
              <a:rPr lang="en-US" sz="1700" spc="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17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prop</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rt</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al</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ts val="1140"/>
              </a:lnSpc>
              <a:buSzPts val="900"/>
              <a:buNone/>
              <a:tabLst>
                <a:tab pos="350520" algn="l"/>
              </a:tabLst>
            </a:pPr>
            <a:r>
              <a:rPr lang="en-US" sz="1700" spc="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7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distan</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ce</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mo</a:t>
            </a:r>
            <a:r>
              <a:rPr lang="en-US" sz="1700" spc="-15"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ed</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5"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700" spc="-2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17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pinch</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ges</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tur</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fr</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om</a:t>
            </a:r>
            <a:r>
              <a:rPr lang="en-US" sz="17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start</a:t>
            </a:r>
            <a:r>
              <a:rPr lang="en-US" sz="1700" spc="2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point</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7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055"/>
              </a:lnSpc>
              <a:buSzPts val="900"/>
              <a:tabLst>
                <a:tab pos="412115" algn="l"/>
              </a:tabLst>
            </a:pP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Br</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igh</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nes</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7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Con</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tr</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ol</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23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Dynamic </a:t>
            </a:r>
            <a:r>
              <a:rPr lang="en-US" sz="1700" spc="7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estures</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7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for </a:t>
            </a:r>
            <a:r>
              <a:rPr lang="en-US" sz="1700" spc="7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B</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right</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ess</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contr</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ol.</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he</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rate</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inc</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rease/decr</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ease</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7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br</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ig</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htness</a:t>
            </a:r>
            <a:r>
              <a:rPr lang="en-US" sz="17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1700" spc="13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ts val="1055"/>
              </a:lnSpc>
              <a:buSzPts val="900"/>
              <a:buNone/>
              <a:tabLst>
                <a:tab pos="412115" algn="l"/>
              </a:tabLst>
            </a:pPr>
            <a:r>
              <a:rPr lang="en-US" sz="1700" spc="-5" dirty="0">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pr</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portiona</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1700" spc="1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1700" spc="1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700" spc="1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dist</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anc</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700" spc="1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1700" spc="-15" dirty="0">
                <a:effectLst/>
                <a:latin typeface="Times New Roman" panose="02020603050405020304" pitchFamily="18" charset="0"/>
                <a:ea typeface="Times New Roman" panose="02020603050405020304" pitchFamily="18" charset="0"/>
                <a:cs typeface="Times New Roman" panose="02020603050405020304" pitchFamily="18" charset="0"/>
              </a:rPr>
              <a:t>ov</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ed</a:t>
            </a:r>
            <a:r>
              <a:rPr lang="en-US" sz="1700" spc="1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5"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1700" spc="-2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1700" spc="1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nch</a:t>
            </a:r>
            <a:r>
              <a:rPr lang="en-US" sz="1700" spc="1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gest</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ur</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700" spc="2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rom</a:t>
            </a:r>
            <a:r>
              <a:rPr lang="en-US" sz="17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start</a:t>
            </a:r>
            <a:r>
              <a:rPr lang="en-US" sz="17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point</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7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08238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2469091" cy="1144588"/>
          </a:xfrm>
        </p:spPr>
        <p:txBody>
          <a:bodyPr>
            <a:normAutofit/>
          </a:bodyPr>
          <a:lstStyle/>
          <a:p>
            <a:r>
              <a:rPr lang="en-US" b="1" i="1" u="sng" spc="-10" dirty="0">
                <a:solidFill>
                  <a:srgbClr val="0070C0"/>
                </a:solidFill>
                <a:latin typeface="Times New Roman" panose="02020603050405020304" pitchFamily="18" charset="0"/>
                <a:ea typeface="Palatino Linotype" panose="02040502050505030304" pitchFamily="18" charset="0"/>
                <a:cs typeface="Times New Roman" panose="02020603050405020304" pitchFamily="18" charset="0"/>
              </a:rPr>
              <a:t>Colored</a:t>
            </a:r>
            <a:r>
              <a:rPr lang="en-US" sz="4000" b="1" i="1" u="sng" spc="-10" dirty="0">
                <a:solidFill>
                  <a:srgbClr val="0070C0"/>
                </a:solidFill>
                <a:latin typeface="Times New Roman" panose="02020603050405020304" pitchFamily="18" charset="0"/>
                <a:ea typeface="Palatino Linotype" panose="02040502050505030304" pitchFamily="18" charset="0"/>
                <a:cs typeface="Times New Roman" panose="02020603050405020304" pitchFamily="18" charset="0"/>
              </a:rPr>
              <a:t> Caps</a:t>
            </a:r>
            <a:r>
              <a:rPr lang="en-US" sz="4000" b="1" i="1" u="sng"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-Controlled</a:t>
            </a:r>
            <a:r>
              <a:rPr lang="en-US" sz="4000" b="1" i="1" u="sng" spc="14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4000" b="1" i="1" u="sng"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M</a:t>
            </a:r>
            <a:r>
              <a:rPr lang="en-US" sz="4000" b="1" i="1" u="sng"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ouse Features Implemented</a:t>
            </a:r>
            <a:r>
              <a:rPr lang="en-IN" sz="4000" b="1" i="1" u="sng" dirty="0">
                <a:solidFill>
                  <a:srgbClr val="0070C0"/>
                </a:solidFill>
                <a:latin typeface="Times New Roman" panose="02020603050405020304" pitchFamily="18" charset="0"/>
                <a:cs typeface="Times New Roman" panose="02020603050405020304" pitchFamily="18" charset="0"/>
              </a:rPr>
              <a:t>:</a:t>
            </a:r>
            <a:endParaRPr lang="en-IN" sz="4000" b="1" i="1" u="sng" dirty="0">
              <a:solidFill>
                <a:srgbClr val="0070C0"/>
              </a:solidFill>
            </a:endParaRPr>
          </a:p>
        </p:txBody>
      </p:sp>
      <p:sp>
        <p:nvSpPr>
          <p:cNvPr id="7" name="Date Placeholder 6"/>
          <p:cNvSpPr>
            <a:spLocks noGrp="1"/>
          </p:cNvSpPr>
          <p:nvPr>
            <p:ph type="dt" sz="half" idx="10"/>
          </p:nvPr>
        </p:nvSpPr>
        <p:spPr/>
        <p:txBody>
          <a:bodyPr/>
          <a:lstStyle/>
          <a:p>
            <a:fld id="{AF7C9C7F-BA8D-4F0B-B7CF-1C0738FFB11C}" type="datetime1">
              <a:rPr lang="en-IN" smtClean="0"/>
              <a:t>08-07-2023</a:t>
            </a:fld>
            <a:endParaRPr lang="en-IN"/>
          </a:p>
        </p:txBody>
      </p:sp>
      <p:sp>
        <p:nvSpPr>
          <p:cNvPr id="4" name="Footer Placeholder 3"/>
          <p:cNvSpPr>
            <a:spLocks noGrp="1"/>
          </p:cNvSpPr>
          <p:nvPr>
            <p:ph type="ftr" sz="quarter" idx="11"/>
          </p:nvPr>
        </p:nvSpPr>
        <p:spPr>
          <a:xfrm>
            <a:off x="1903615" y="6356350"/>
            <a:ext cx="8262850" cy="365125"/>
          </a:xfrm>
        </p:spPr>
        <p:txBody>
          <a:bodyPr/>
          <a:lstStyle/>
          <a:p>
            <a:r>
              <a:rPr lang="en-US"/>
              <a:t>Gesture Controlled Virtual Mouse With Support Of Voice Assistance                         Department of CSE, BSMCE </a:t>
            </a:r>
            <a:endParaRPr lang="en-IN"/>
          </a:p>
        </p:txBody>
      </p:sp>
      <p:sp>
        <p:nvSpPr>
          <p:cNvPr id="5" name="Slide Number Placeholder 4"/>
          <p:cNvSpPr>
            <a:spLocks noGrp="1"/>
          </p:cNvSpPr>
          <p:nvPr>
            <p:ph type="sldNum" sz="quarter" idx="12"/>
          </p:nvPr>
        </p:nvSpPr>
        <p:spPr/>
        <p:txBody>
          <a:bodyPr/>
          <a:lstStyle/>
          <a:p>
            <a:fld id="{840E0BF8-4B7D-46FA-B28A-DDF089F57DAF}" type="slidenum">
              <a:rPr lang="en-IN" smtClean="0"/>
              <a:t>15</a:t>
            </a:fld>
            <a:endParaRPr lang="en-IN"/>
          </a:p>
        </p:txBody>
      </p:sp>
      <p:sp>
        <p:nvSpPr>
          <p:cNvPr id="3" name="Content Placeholder 2"/>
          <p:cNvSpPr>
            <a:spLocks noGrp="1"/>
          </p:cNvSpPr>
          <p:nvPr>
            <p:ph idx="4294967295"/>
          </p:nvPr>
        </p:nvSpPr>
        <p:spPr>
          <a:xfrm>
            <a:off x="0" y="1509713"/>
            <a:ext cx="10515600" cy="4667250"/>
          </a:xfrm>
        </p:spPr>
        <p:txBody>
          <a:bodyPr>
            <a:normAutofit/>
          </a:bodyPr>
          <a:lstStyle/>
          <a:p>
            <a:pPr>
              <a:spcBef>
                <a:spcPts val="375"/>
              </a:spcBef>
              <a:buSzPts val="900"/>
              <a:tabLst>
                <a:tab pos="235585" algn="l"/>
              </a:tabLst>
            </a:pPr>
            <a:r>
              <a:rPr lang="en-US" sz="17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N</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eu</a:t>
            </a:r>
            <a:r>
              <a:rPr lang="en-US" sz="17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tr</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al</a:t>
            </a:r>
            <a:r>
              <a:rPr lang="en-US" sz="1700" b="1" i="1" spc="13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Gestur</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N</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eutr</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al</a:t>
            </a:r>
            <a:r>
              <a:rPr lang="en-US" sz="1700" spc="1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700" spc="1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U</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sed</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to</a:t>
            </a:r>
            <a:r>
              <a:rPr lang="en-US" sz="1700" spc="1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halt/stop</a:t>
            </a:r>
            <a:r>
              <a:rPr lang="en-US" sz="1700" spc="2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execution</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of</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current</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IN" sz="1700" dirty="0">
              <a:latin typeface="Times New Roman" panose="02020603050405020304" pitchFamily="18" charset="0"/>
              <a:ea typeface="Palatino Linotype" panose="02040502050505030304" pitchFamily="18" charset="0"/>
              <a:cs typeface="Times New Roman" panose="02020603050405020304" pitchFamily="18" charset="0"/>
            </a:endParaRPr>
          </a:p>
          <a:p>
            <a:pPr>
              <a:spcBef>
                <a:spcPts val="375"/>
              </a:spcBef>
              <a:buSzPts val="900"/>
              <a:tabLst>
                <a:tab pos="235585" algn="l"/>
              </a:tabLst>
            </a:pPr>
            <a:r>
              <a:rPr lang="en-US" sz="1700" b="1" i="1" spc="-2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M</a:t>
            </a:r>
            <a:r>
              <a:rPr lang="en-US" sz="1700" b="1" i="1" spc="-2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1700" b="1" i="1" spc="-2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ve</a:t>
            </a: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Cursor:</a:t>
            </a:r>
            <a:r>
              <a:rPr lang="en-US" sz="1700" b="1" i="1" spc="1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C</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u</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rsor</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 is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a</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ssigne</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d</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midpoint of</a:t>
            </a:r>
            <a:r>
              <a:rPr lang="en-US" sz="1700" spc="16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index</a:t>
            </a:r>
            <a:r>
              <a:rPr lang="en-US" sz="1700" spc="-1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spc="-10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middle</a:t>
            </a:r>
            <a:r>
              <a:rPr lang="en-US" sz="1700" spc="-10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fing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ertip</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1700" spc="-10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This</a:t>
            </a:r>
            <a:r>
              <a:rPr lang="en-US" sz="1700" spc="-10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ges</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tur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10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mo</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ves</a:t>
            </a:r>
            <a:r>
              <a:rPr lang="en-US" sz="1700" spc="-10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10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cursor</a:t>
            </a:r>
            <a:r>
              <a:rPr lang="en-US" sz="1700" spc="1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1700" spc="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the</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p>
          <a:p>
            <a:pPr marL="0" indent="0">
              <a:spcBef>
                <a:spcPts val="375"/>
              </a:spcBef>
              <a:buSzPts val="900"/>
              <a:buNone/>
              <a:tabLst>
                <a:tab pos="235585" algn="l"/>
              </a:tabLst>
            </a:pP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    d</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esi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red</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loc</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ation.</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peed</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of</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cursor</a:t>
            </a:r>
            <a:r>
              <a:rPr lang="en-US" sz="1700" spc="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mo</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ve</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ment</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is</a:t>
            </a:r>
            <a:r>
              <a:rPr lang="en-US" sz="1700" spc="1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proport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on</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al</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17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speed</a:t>
            </a:r>
            <a:r>
              <a:rPr lang="en-US" sz="17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of</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hand</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 </a:t>
            </a:r>
          </a:p>
          <a:p>
            <a:pPr>
              <a:spcBef>
                <a:spcPts val="375"/>
              </a:spcBef>
              <a:buSzPts val="900"/>
              <a:tabLst>
                <a:tab pos="235585" algn="l"/>
              </a:tabLst>
            </a:pP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Left</a:t>
            </a:r>
            <a:r>
              <a:rPr lang="en-US" sz="1700" b="1" i="1" spc="13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Click: </a:t>
            </a:r>
            <a:r>
              <a:rPr lang="en-US" sz="1700" b="1" i="1" spc="4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for</a:t>
            </a:r>
            <a:r>
              <a:rPr lang="en-US" sz="1700" spc="1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single</a:t>
            </a:r>
            <a:r>
              <a:rPr lang="en-US" sz="1700" spc="1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left</a:t>
            </a:r>
            <a:r>
              <a:rPr lang="en-US" sz="17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clic</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k.</a:t>
            </a:r>
            <a:endParaRPr lang="en-IN" sz="17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ts val="1175"/>
              </a:lnSpc>
              <a:buSzPts val="900"/>
              <a:tabLst>
                <a:tab pos="361315" algn="l"/>
              </a:tabLst>
            </a:pP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Right</a:t>
            </a:r>
            <a:r>
              <a:rPr lang="en-US" sz="1700" b="1" i="1" spc="3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Clic</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k</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700" b="1" i="1" spc="15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for</a:t>
            </a:r>
            <a:r>
              <a:rPr lang="en-US" sz="17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n</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gle</a:t>
            </a:r>
            <a:r>
              <a:rPr lang="en-US" sz="17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right</a:t>
            </a:r>
            <a:r>
              <a:rPr lang="en-US" sz="17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lick.</a:t>
            </a:r>
            <a:endParaRPr lang="en-IN" sz="17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ts val="1135"/>
              </a:lnSpc>
              <a:buSzPts val="900"/>
              <a:tabLst>
                <a:tab pos="361315" algn="l"/>
              </a:tabLst>
            </a:pP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Double</a:t>
            </a:r>
            <a:r>
              <a:rPr lang="en-US" sz="1700" b="1" i="1" spc="5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Clic</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k</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700" b="1" i="1" spc="19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for</a:t>
            </a:r>
            <a:r>
              <a:rPr lang="en-US" sz="17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double</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lick.</a:t>
            </a:r>
            <a:endParaRPr lang="en-IN" sz="17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marR="74295" algn="just">
              <a:lnSpc>
                <a:spcPct val="113000"/>
              </a:lnSpc>
              <a:buSzPts val="900"/>
              <a:tabLst>
                <a:tab pos="361315" algn="l"/>
              </a:tabLst>
            </a:pP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Scr</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olli</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ng:</a:t>
            </a:r>
            <a:r>
              <a:rPr lang="en-US" sz="1700" i="1" spc="2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Dynamic</a:t>
            </a:r>
            <a:r>
              <a:rPr lang="en-US" sz="17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estures</a:t>
            </a:r>
            <a:r>
              <a:rPr lang="en-US" sz="17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for</a:t>
            </a:r>
            <a:r>
              <a:rPr lang="en-US" sz="17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hor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iz</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ontal</a:t>
            </a:r>
            <a:r>
              <a:rPr lang="en-US" sz="17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err="1">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spc="-10" dirty="0" err="1">
                <a:effectLst/>
                <a:latin typeface="Times New Roman" panose="02020603050405020304" pitchFamily="18" charset="0"/>
                <a:ea typeface="Palatino Linotype" panose="02040502050505030304" pitchFamily="18" charset="0"/>
                <a:cs typeface="Times New Roman" panose="02020603050405020304" pitchFamily="18" charset="0"/>
              </a:rPr>
              <a:t>er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700" spc="22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cal</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scr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oll.</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Th</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speed</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of</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scro</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ll</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is</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proport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onal</a:t>
            </a:r>
            <a:r>
              <a:rPr lang="en-US" sz="1700" spc="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to</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the</a:t>
            </a:r>
            <a:r>
              <a:rPr lang="en-US" sz="1700" spc="28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distance</a:t>
            </a:r>
            <a:r>
              <a:rPr lang="en-US" sz="1700" spc="2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mo</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ed</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b</a:t>
            </a:r>
            <a:r>
              <a:rPr lang="en-US" sz="1700" spc="-20" dirty="0">
                <a:effectLst/>
                <a:latin typeface="Times New Roman" panose="02020603050405020304" pitchFamily="18" charset="0"/>
                <a:ea typeface="Palatino Linotype" panose="02040502050505030304" pitchFamily="18" charset="0"/>
                <a:cs typeface="Times New Roman" panose="02020603050405020304" pitchFamily="18" charset="0"/>
              </a:rPr>
              <a:t>y</a:t>
            </a:r>
            <a:r>
              <a:rPr lang="en-US" sz="1700" spc="2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nch</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fr</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om</a:t>
            </a:r>
            <a:r>
              <a:rPr lang="en-US" sz="1700" spc="2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start</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point.</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35"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spc="-25" dirty="0">
                <a:effectLst/>
                <a:latin typeface="Times New Roman" panose="02020603050405020304" pitchFamily="18" charset="0"/>
                <a:ea typeface="Palatino Linotype" panose="02040502050505030304" pitchFamily="18" charset="0"/>
                <a:cs typeface="Times New Roman" panose="02020603050405020304" pitchFamily="18" charset="0"/>
              </a:rPr>
              <a:t>er-</a:t>
            </a:r>
            <a:r>
              <a:rPr lang="en-US" sz="1700" spc="2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cal</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H</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iz</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ontal</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scr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olls</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are</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controlled</a:t>
            </a:r>
            <a:r>
              <a:rPr lang="en-US" sz="1700" spc="1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b</a:t>
            </a:r>
            <a:r>
              <a:rPr lang="en-US" sz="1700" spc="-20" dirty="0">
                <a:effectLst/>
                <a:latin typeface="Times New Roman" panose="02020603050405020304" pitchFamily="18" charset="0"/>
                <a:ea typeface="Palatino Linotype" panose="02040502050505030304" pitchFamily="18" charset="0"/>
                <a:cs typeface="Times New Roman" panose="02020603050405020304" pitchFamily="18" charset="0"/>
              </a:rPr>
              <a:t>y</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ert</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cal</a:t>
            </a:r>
            <a:r>
              <a:rPr lang="en-US" sz="17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spc="26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hor</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iz</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ontal</a:t>
            </a:r>
            <a:r>
              <a:rPr lang="en-US" sz="1700" spc="16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pinch</a:t>
            </a:r>
            <a:r>
              <a:rPr lang="en-US" sz="1700" spc="17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mo</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ements</a:t>
            </a:r>
            <a:r>
              <a:rPr lang="en-US" sz="1700" spc="17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respe</a:t>
            </a:r>
            <a:r>
              <a:rPr lang="en-US" sz="1700" spc="-15" dirty="0">
                <a:effectLst/>
                <a:latin typeface="Times New Roman" panose="02020603050405020304" pitchFamily="18" charset="0"/>
                <a:ea typeface="Palatino Linotype" panose="02040502050505030304" pitchFamily="18" charset="0"/>
                <a:cs typeface="Times New Roman" panose="02020603050405020304" pitchFamily="18" charset="0"/>
              </a:rPr>
              <a:t>ctively.</a:t>
            </a:r>
            <a:endParaRPr lang="en-IN" sz="17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ts val="1075"/>
              </a:lnSpc>
              <a:buSzPts val="900"/>
              <a:tabLst>
                <a:tab pos="361315" algn="l"/>
              </a:tabLst>
            </a:pP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Dr</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ag</a:t>
            </a:r>
            <a:r>
              <a:rPr lang="en-US" sz="1700" b="1" i="1" spc="4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b="1" i="1" spc="4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Dr</a:t>
            </a:r>
            <a:r>
              <a:rPr lang="en-US" sz="17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op:</a:t>
            </a:r>
            <a:r>
              <a:rPr lang="en-US" sz="1700" b="1" i="1" spc="19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esture</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for</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dra</a:t>
            </a:r>
            <a:r>
              <a:rPr lang="en-US" sz="1700" spc="-10" dirty="0">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dirty="0">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drop</a:t>
            </a:r>
            <a:r>
              <a:rPr lang="en-US" sz="1700" spc="4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700" spc="-5" dirty="0">
                <a:effectLst/>
                <a:latin typeface="Times New Roman" panose="02020603050405020304" pitchFamily="18" charset="0"/>
                <a:ea typeface="Palatino Linotype" panose="02040502050505030304" pitchFamily="18" charset="0"/>
                <a:cs typeface="Times New Roman" panose="02020603050405020304" pitchFamily="18" charset="0"/>
              </a:rPr>
              <a:t>function</a:t>
            </a:r>
            <a:r>
              <a:rPr lang="en-US" sz="1700" spc="-20" dirty="0">
                <a:effectLst/>
                <a:latin typeface="Times New Roman" panose="02020603050405020304" pitchFamily="18" charset="0"/>
                <a:ea typeface="Times New Roman" panose="02020603050405020304" pitchFamily="18" charset="0"/>
                <a:cs typeface="Times New Roman" panose="02020603050405020304" pitchFamily="18" charset="0"/>
              </a:rPr>
              <a:t>ality.</a:t>
            </a:r>
            <a:r>
              <a:rPr lang="en-US" sz="17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used</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mo</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1700" spc="-5"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700" spc="-10" dirty="0" err="1">
                <a:effectLst/>
                <a:latin typeface="Times New Roman" panose="02020603050405020304" pitchFamily="18" charset="0"/>
                <a:ea typeface="Times New Roman" panose="02020603050405020304" pitchFamily="18" charset="0"/>
                <a:cs typeface="Times New Roman" panose="02020603050405020304" pitchFamily="18" charset="0"/>
              </a:rPr>
              <a:t>nf</a:t>
            </a:r>
            <a:r>
              <a:rPr lang="en-US" sz="1700" spc="-5" dirty="0" err="1">
                <a:effectLst/>
                <a:latin typeface="Times New Roman" panose="02020603050405020304" pitchFamily="18" charset="0"/>
                <a:ea typeface="Times New Roman" panose="02020603050405020304" pitchFamily="18" charset="0"/>
                <a:cs typeface="Times New Roman" panose="02020603050405020304" pitchFamily="18" charset="0"/>
              </a:rPr>
              <a:t>er</a:t>
            </a:r>
            <a:r>
              <a:rPr lang="en-US" sz="17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files</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rom</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one</a:t>
            </a:r>
            <a:r>
              <a:rPr lang="en-US" sz="17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dir</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ector</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IN" sz="17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700" spc="-5"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1700" spc="6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ts val="1075"/>
              </a:lnSpc>
              <a:buSzPts val="900"/>
              <a:buNone/>
              <a:tabLst>
                <a:tab pos="361315" algn="l"/>
              </a:tabLst>
            </a:pPr>
            <a:r>
              <a:rPr lang="en-US" sz="1700" spc="6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700" spc="-10" dirty="0">
                <a:effectLst/>
                <a:latin typeface="Times New Roman" panose="02020603050405020304" pitchFamily="18" charset="0"/>
                <a:ea typeface="Times New Roman" panose="02020603050405020304" pitchFamily="18" charset="0"/>
                <a:cs typeface="Times New Roman" panose="02020603050405020304" pitchFamily="18" charset="0"/>
              </a:rPr>
              <a:t>oth</a:t>
            </a:r>
            <a:r>
              <a:rPr lang="en-US" sz="1700" spc="-15" dirty="0">
                <a:effectLst/>
                <a:latin typeface="Times New Roman" panose="02020603050405020304" pitchFamily="18" charset="0"/>
                <a:ea typeface="Times New Roman" panose="02020603050405020304" pitchFamily="18" charset="0"/>
                <a:cs typeface="Times New Roman" panose="02020603050405020304" pitchFamily="18" charset="0"/>
              </a:rPr>
              <a:t>er.</a:t>
            </a:r>
            <a:endParaRPr lang="en-IN" sz="17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377988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35" y="184150"/>
            <a:ext cx="10515600" cy="1325563"/>
          </a:xfrm>
        </p:spPr>
        <p:txBody>
          <a:bodyPr>
            <a:normAutofit/>
          </a:bodyPr>
          <a:lstStyle/>
          <a:p>
            <a:r>
              <a:rPr lang="en-US" sz="4000" b="1" i="1" u="sng"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Voice Assistant-(ECHO)Features Implemented:</a:t>
            </a:r>
            <a:endParaRPr lang="en-IN" sz="4000" b="1" i="1" u="sng" dirty="0">
              <a:solidFill>
                <a:srgbClr val="0070C0"/>
              </a:solidFill>
            </a:endParaRPr>
          </a:p>
        </p:txBody>
      </p:sp>
      <p:sp>
        <p:nvSpPr>
          <p:cNvPr id="7" name="Date Placeholder 6"/>
          <p:cNvSpPr>
            <a:spLocks noGrp="1"/>
          </p:cNvSpPr>
          <p:nvPr>
            <p:ph type="dt" sz="half" idx="10"/>
          </p:nvPr>
        </p:nvSpPr>
        <p:spPr/>
        <p:txBody>
          <a:bodyPr/>
          <a:lstStyle/>
          <a:p>
            <a:fld id="{F3F2FF82-E288-4280-932D-D25F7D7E9C5E}" type="datetime1">
              <a:rPr lang="en-IN" smtClean="0"/>
              <a:t>08-07-2023</a:t>
            </a:fld>
            <a:endParaRPr lang="en-IN"/>
          </a:p>
        </p:txBody>
      </p:sp>
      <p:sp>
        <p:nvSpPr>
          <p:cNvPr id="4" name="Footer Placeholder 3"/>
          <p:cNvSpPr>
            <a:spLocks noGrp="1"/>
          </p:cNvSpPr>
          <p:nvPr>
            <p:ph type="ftr" sz="quarter" idx="11"/>
          </p:nvPr>
        </p:nvSpPr>
        <p:spPr>
          <a:xfrm>
            <a:off x="2011679" y="6356350"/>
            <a:ext cx="8445731"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16</a:t>
            </a:fld>
            <a:endParaRPr lang="en-IN"/>
          </a:p>
        </p:txBody>
      </p:sp>
      <p:sp>
        <p:nvSpPr>
          <p:cNvPr id="3" name="Content Placeholder 2"/>
          <p:cNvSpPr>
            <a:spLocks noGrp="1"/>
          </p:cNvSpPr>
          <p:nvPr>
            <p:ph idx="4294967295"/>
          </p:nvPr>
        </p:nvSpPr>
        <p:spPr>
          <a:xfrm>
            <a:off x="0" y="1509713"/>
            <a:ext cx="10515600" cy="4667250"/>
          </a:xfrm>
        </p:spPr>
        <p:txBody>
          <a:bodyPr>
            <a:normAutofit fontScale="70000" lnSpcReduction="20000"/>
          </a:bodyPr>
          <a:lstStyle/>
          <a:p>
            <a:pPr marR="630555" algn="just">
              <a:lnSpc>
                <a:spcPct val="104000"/>
              </a:lnSpc>
              <a:spcBef>
                <a:spcPts val="255"/>
              </a:spcBef>
              <a:buSzPts val="900"/>
              <a:tabLst>
                <a:tab pos="350520" algn="l"/>
              </a:tabLst>
            </a:pP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Launch</a:t>
            </a:r>
            <a:r>
              <a:rPr lang="en-US" sz="2200" b="1" i="1" spc="13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2200" b="1" i="1" spc="14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top</a:t>
            </a:r>
            <a:r>
              <a:rPr lang="en-US" sz="2200" b="1" i="1" spc="14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22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stur</a:t>
            </a:r>
            <a:r>
              <a:rPr lang="en-US" sz="22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b="1" i="1" spc="14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R</a:t>
            </a:r>
            <a:r>
              <a:rPr lang="en-US" sz="22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ecognition:</a:t>
            </a:r>
            <a:r>
              <a:rPr lang="en-US" sz="2200" i="1" spc="-5" dirty="0">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aunch</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esture</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ecognition</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2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urns</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ebcam</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or</a:t>
            </a:r>
            <a:r>
              <a:rPr lang="en-US" sz="2200" spc="2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hand</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gesture</a:t>
            </a:r>
            <a:r>
              <a:rPr lang="en-US" sz="2200" spc="1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reco</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nit</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200" spc="1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200" spc="1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top</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esture</a:t>
            </a:r>
            <a:r>
              <a:rPr lang="en-US" sz="2200" spc="1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ecognition</a:t>
            </a:r>
            <a:r>
              <a:rPr lang="en-US" sz="2200" spc="2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2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urns</a:t>
            </a:r>
            <a:r>
              <a:rPr lang="en-US" sz="22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off</a:t>
            </a:r>
            <a:r>
              <a:rPr lang="en-US" sz="22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ebcam</a:t>
            </a:r>
            <a:r>
              <a:rPr lang="en-US" sz="2200"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2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stops</a:t>
            </a:r>
            <a:r>
              <a:rPr lang="en-US" sz="22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gesture</a:t>
            </a:r>
            <a:r>
              <a:rPr lang="en-US" sz="22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recognition.</a:t>
            </a:r>
            <a:r>
              <a:rPr lang="en-US" sz="2200"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200" spc="-10"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200" spc="-5" dirty="0" err="1">
                <a:effectLst/>
                <a:latin typeface="Times New Roman" panose="02020603050405020304" pitchFamily="18" charset="0"/>
                <a:ea typeface="Times New Roman" panose="02020603050405020304" pitchFamily="18" charset="0"/>
                <a:cs typeface="Times New Roman" panose="02020603050405020304" pitchFamily="18" charset="0"/>
              </a:rPr>
              <a:t>ermi</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200" spc="1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nation</a:t>
            </a:r>
            <a:r>
              <a:rPr lang="en-US" sz="22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esture</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contro</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ller</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can</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also</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done</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via</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pressin</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200" spc="1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nter</a:t>
            </a:r>
            <a:r>
              <a:rPr lang="en-US" sz="2200" spc="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key</a:t>
            </a:r>
            <a:r>
              <a:rPr lang="en-US" sz="2200" spc="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2200" spc="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ebcam</a:t>
            </a:r>
            <a:r>
              <a:rPr lang="en-US" sz="2200" spc="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wi</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ndo</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w).</a:t>
            </a:r>
          </a:p>
          <a:p>
            <a:pPr marR="630555" algn="just">
              <a:lnSpc>
                <a:spcPct val="104000"/>
              </a:lnSpc>
              <a:spcBef>
                <a:spcPts val="255"/>
              </a:spcBef>
              <a:buSzPts val="900"/>
              <a:tabLst>
                <a:tab pos="350520" algn="l"/>
              </a:tabLst>
            </a:pP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Google</a:t>
            </a:r>
            <a:r>
              <a:rPr lang="en-US" sz="22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22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earch</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2200" b="1" i="1" spc="15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cho</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search</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ext</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y</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ou</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wish</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to</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search</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a:t>
            </a:r>
            <a:r>
              <a:rPr lang="en-IN" sz="2200" dirty="0">
                <a:latin typeface="Times New Roman" panose="02020603050405020304" pitchFamily="18" charset="0"/>
                <a:ea typeface="Palatino Linotype" panose="02040502050505030304" pitchFamily="18" charset="0"/>
                <a:cs typeface="Times New Roman" panose="02020603050405020304" pitchFamily="18" charset="0"/>
              </a:rPr>
              <a:t> :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pens</a:t>
            </a:r>
            <a:r>
              <a:rPr lang="en-US" sz="22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new</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tab</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hrome</a:t>
            </a:r>
            <a:r>
              <a:rPr lang="en-US" sz="22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wser</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if</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it</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2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runn</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el</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se</a:t>
            </a:r>
            <a:r>
              <a:rPr lang="en-US" sz="2200"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opens</a:t>
            </a:r>
            <a:r>
              <a:rPr lang="en-US" sz="2200"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200" spc="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ne</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2200" spc="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windo</a:t>
            </a:r>
            <a:r>
              <a:rPr lang="en-US" sz="2200" spc="-20"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2200" spc="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earches</a:t>
            </a:r>
            <a:r>
              <a:rPr lang="en-US" sz="2200" spc="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200" spc="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giv</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en</a:t>
            </a:r>
            <a:r>
              <a:rPr lang="en-US" sz="2200" spc="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te</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200" spc="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200" spc="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oog</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200" i="1" spc="-1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ts val="1055"/>
              </a:lnSpc>
              <a:buSzPts val="900"/>
              <a:tabLst>
                <a:tab pos="350520" algn="l"/>
              </a:tabLst>
            </a:pP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F</a:t>
            </a:r>
            <a:r>
              <a:rPr lang="en-US" sz="22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ind</a:t>
            </a:r>
            <a:r>
              <a:rPr lang="en-US" sz="2200" b="1" i="1" spc="13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a:t>
            </a:r>
            <a:r>
              <a:rPr lang="en-US" sz="2200" b="1" i="1" spc="13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Location</a:t>
            </a:r>
            <a:r>
              <a:rPr lang="en-US" sz="2200" b="1" i="1" spc="13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on</a:t>
            </a:r>
            <a:r>
              <a:rPr lang="en-US" sz="2200" b="1" i="1" spc="13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Google</a:t>
            </a:r>
            <a:r>
              <a:rPr lang="en-US" sz="2200" b="1" i="1" spc="13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M</a:t>
            </a:r>
            <a:r>
              <a:rPr lang="en-US" sz="22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aps:</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cho</a:t>
            </a:r>
            <a:r>
              <a:rPr lang="en-US" sz="22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F</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ind</a:t>
            </a:r>
            <a:r>
              <a:rPr lang="en-US" sz="22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a</a:t>
            </a:r>
            <a:r>
              <a:rPr lang="en-US" sz="2200" spc="1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Lo</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cation</a:t>
            </a:r>
            <a:r>
              <a:rPr lang="en-US" sz="22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Will</a:t>
            </a:r>
            <a:r>
              <a:rPr lang="en-US" sz="22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ask</a:t>
            </a:r>
            <a:r>
              <a:rPr lang="en-US" sz="22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2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user</a:t>
            </a:r>
            <a:r>
              <a:rPr lang="en-US" sz="22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or</a:t>
            </a:r>
            <a:r>
              <a:rPr lang="en-US" sz="22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2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ocation</a:t>
            </a:r>
            <a:r>
              <a:rPr lang="en-US" sz="22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200" spc="1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z="2200" spc="1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searched.</a:t>
            </a:r>
            <a:r>
              <a:rPr lang="en-US" sz="2200" spc="25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ts val="1055"/>
              </a:lnSpc>
              <a:buSzPts val="900"/>
              <a:tabLst>
                <a:tab pos="350520" algn="l"/>
              </a:tabLst>
            </a:pP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(Lo</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cation</a:t>
            </a:r>
            <a:r>
              <a:rPr lang="en-US" sz="22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ou</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wi</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sh</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fin</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Will</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fin</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required</a:t>
            </a:r>
            <a:r>
              <a:rPr lang="en-US" sz="22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lo</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cation</a:t>
            </a:r>
            <a:r>
              <a:rPr lang="en-US" sz="2200" spc="3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oo</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gle</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aps</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2200" spc="1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ew</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Chrome</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tab</a:t>
            </a:r>
            <a:r>
              <a:rPr lang="en-US" sz="2200" spc="-2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200" b="1" i="1" spc="-1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ts val="1055"/>
              </a:lnSpc>
              <a:buSzPts val="900"/>
              <a:tabLst>
                <a:tab pos="350520" algn="l"/>
              </a:tabLst>
            </a:pP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F</a:t>
            </a:r>
            <a:r>
              <a:rPr lang="en-US" sz="22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ile</a:t>
            </a:r>
            <a:r>
              <a:rPr lang="en-US" sz="2200" b="1" i="1" spc="-3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N</a:t>
            </a:r>
            <a:r>
              <a:rPr lang="en-US" sz="22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vig</a:t>
            </a:r>
            <a:r>
              <a:rPr lang="en-US" sz="22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ation:</a:t>
            </a:r>
            <a:r>
              <a:rPr lang="en-US" sz="2200" b="1" i="1" spc="9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cho</a:t>
            </a:r>
            <a:r>
              <a:rPr lang="en-US" sz="22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list</a:t>
            </a:r>
            <a:r>
              <a:rPr lang="en-US" sz="22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files</a:t>
            </a:r>
            <a:r>
              <a:rPr lang="en-US" sz="22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2200" spc="-8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cho</a:t>
            </a:r>
            <a:r>
              <a:rPr lang="en-US" sz="22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list</a:t>
            </a:r>
            <a:r>
              <a:rPr lang="en-US" sz="22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Will</a:t>
            </a:r>
            <a:r>
              <a:rPr lang="en-US" sz="2200" spc="-3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li</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st</a:t>
            </a:r>
            <a:r>
              <a:rPr lang="en-US" sz="2200" spc="-3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the</a:t>
            </a:r>
            <a:r>
              <a:rPr lang="en-IN" sz="2200" spc="-5" dirty="0">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files</a:t>
            </a:r>
            <a:r>
              <a:rPr lang="en-US" sz="2200" spc="-1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respect</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ive</a:t>
            </a:r>
            <a:r>
              <a:rPr lang="en-US" sz="2200" spc="-1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file</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numbers</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2200" spc="-1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yo</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ur</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urrent</a:t>
            </a:r>
            <a:r>
              <a:rPr lang="en-US" sz="2200"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Dir</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ector</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2200" spc="1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(by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default</a:t>
            </a:r>
            <a:r>
              <a:rPr lang="en-US" sz="2200"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ts val="1055"/>
              </a:lnSpc>
              <a:buSzPts val="900"/>
              <a:buNone/>
              <a:tabLst>
                <a:tab pos="350520" algn="l"/>
              </a:tabLst>
            </a:pPr>
            <a:r>
              <a:rPr lang="en-US" sz="2200" spc="3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ch</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200"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open</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(file</a:t>
            </a:r>
            <a:r>
              <a:rPr lang="en-US" sz="2200"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number)</a:t>
            </a:r>
            <a:r>
              <a:rPr lang="en-US" sz="2200"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pen</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200"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file</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200" spc="1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direc</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tor</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22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corr</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esp</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ding</a:t>
            </a:r>
            <a:r>
              <a:rPr lang="en-US" sz="22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2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sp</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ecified</a:t>
            </a:r>
            <a:r>
              <a:rPr lang="en-US" sz="22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file</a:t>
            </a:r>
            <a:r>
              <a:rPr lang="en-US" sz="22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number</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200" spc="-4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just">
              <a:lnSpc>
                <a:spcPts val="1055"/>
              </a:lnSpc>
              <a:buSzPts val="900"/>
              <a:buNone/>
              <a:tabLst>
                <a:tab pos="350520" algn="l"/>
              </a:tabLst>
            </a:pPr>
            <a:r>
              <a:rPr lang="en-US" sz="2200" spc="-45"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Ec</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ho</a:t>
            </a:r>
            <a:r>
              <a:rPr lang="en-US" sz="22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go</a:t>
            </a:r>
            <a:r>
              <a:rPr lang="en-US" sz="2200" spc="2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bac</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Ec</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ho</a:t>
            </a:r>
            <a:r>
              <a:rPr lang="en-US" sz="2200" spc="-55"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ack</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 Changes</a:t>
            </a:r>
            <a:r>
              <a:rPr lang="en-US" sz="22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2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rr</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ent</a:t>
            </a:r>
            <a:r>
              <a:rPr lang="en-US" sz="22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Dir</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ector</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22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2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ar</a:t>
            </a:r>
            <a:r>
              <a:rPr lang="en-US" sz="2200" spc="-1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nt</a:t>
            </a:r>
            <a:r>
              <a:rPr lang="en-US" sz="2200" spc="2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Direc</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tor</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200"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lists</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5"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2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spc="-10" dirty="0">
                <a:effectLst/>
                <a:latin typeface="Times New Roman" panose="02020603050405020304" pitchFamily="18" charset="0"/>
                <a:ea typeface="Times New Roman" panose="02020603050405020304" pitchFamily="18" charset="0"/>
                <a:cs typeface="Times New Roman" panose="02020603050405020304" pitchFamily="18" charset="0"/>
              </a:rPr>
              <a:t>files.</a:t>
            </a:r>
          </a:p>
          <a:p>
            <a:pPr algn="just">
              <a:lnSpc>
                <a:spcPct val="111000"/>
              </a:lnSpc>
              <a:buSzPts val="900"/>
              <a:tabLst>
                <a:tab pos="361315" algn="l"/>
              </a:tabLst>
            </a:pPr>
            <a:r>
              <a:rPr lang="en-US" sz="22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Current</a:t>
            </a:r>
            <a:r>
              <a:rPr lang="en-US" sz="2200" b="1" i="1" spc="-2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Date</a:t>
            </a:r>
            <a:r>
              <a:rPr lang="en-US" sz="2200" b="1" i="1" spc="-2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2200" b="1" i="1" spc="-2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Time:</a:t>
            </a:r>
            <a:r>
              <a:rPr lang="en-US" sz="2200" b="1" i="1" spc="8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w</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hat</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is</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oday’s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date</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2200" spc="16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date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what is</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the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time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2200" spc="-4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cho</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me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R</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eturn</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th</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17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current</a:t>
            </a:r>
            <a:r>
              <a:rPr lang="en-US" sz="2200" spc="7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date</a:t>
            </a:r>
            <a:r>
              <a:rPr lang="en-US" sz="2200" spc="7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2200" spc="7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ime.</a:t>
            </a:r>
            <a:endParaRPr lang="en-IN" sz="22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ct val="107000"/>
              </a:lnSpc>
              <a:buSzPts val="900"/>
              <a:tabLst>
                <a:tab pos="361315" algn="l"/>
              </a:tabLst>
            </a:pP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Co</a:t>
            </a:r>
            <a:r>
              <a:rPr lang="en-US" sz="22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p</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y</a:t>
            </a:r>
            <a:r>
              <a:rPr lang="en-US" sz="2200" b="1" i="1" spc="5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2200" b="1" i="1" spc="5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P</a:t>
            </a:r>
            <a:r>
              <a:rPr lang="en-US" sz="2200" b="1" i="1" spc="-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aste:</a:t>
            </a:r>
            <a:r>
              <a:rPr lang="en-US" sz="2200" b="1" i="1" spc="20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cho</a:t>
            </a:r>
            <a:r>
              <a:rPr lang="en-US" sz="22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C</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op</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y</a:t>
            </a:r>
            <a:r>
              <a:rPr lang="en-US" sz="22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C</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opies</a:t>
            </a:r>
            <a:r>
              <a:rPr lang="en-US" sz="22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the</a:t>
            </a:r>
            <a:r>
              <a:rPr lang="en-US" sz="22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sel</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ected</a:t>
            </a:r>
            <a:r>
              <a:rPr lang="en-US" sz="2200" spc="5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ext</a:t>
            </a:r>
            <a:r>
              <a:rPr lang="en-US" sz="2200" spc="20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to</a:t>
            </a:r>
            <a:r>
              <a:rPr lang="en-US" sz="2200" spc="1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clipboard.</a:t>
            </a:r>
            <a:r>
              <a:rPr lang="en-US" sz="22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cho</a:t>
            </a:r>
            <a:r>
              <a:rPr lang="en-US" sz="2200" spc="1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P</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aste</a:t>
            </a:r>
            <a:r>
              <a:rPr lang="en-US" sz="22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P</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astes</a:t>
            </a:r>
            <a:r>
              <a:rPr lang="en-US" sz="2200" spc="1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the</a:t>
            </a:r>
            <a:r>
              <a:rPr lang="en-US" sz="2200" spc="1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cop</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ed</a:t>
            </a:r>
            <a:r>
              <a:rPr lang="en-US" sz="2200" spc="1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text</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IN" sz="22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marL="0" indent="0" algn="just">
              <a:lnSpc>
                <a:spcPct val="111000"/>
              </a:lnSpc>
              <a:spcBef>
                <a:spcPts val="30"/>
              </a:spcBef>
              <a:buSzPts val="900"/>
              <a:buNone/>
              <a:tabLst>
                <a:tab pos="361315" algn="l"/>
              </a:tabLst>
            </a:pPr>
            <a:endParaRPr lang="en-US" sz="22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ct val="111000"/>
              </a:lnSpc>
              <a:spcBef>
                <a:spcPts val="30"/>
              </a:spcBef>
              <a:buSzPts val="900"/>
              <a:tabLst>
                <a:tab pos="361315" algn="l"/>
              </a:tabLst>
            </a:pPr>
            <a:r>
              <a:rPr lang="en-US" sz="22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2200" b="1" i="1" spc="-1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leep</a:t>
            </a:r>
            <a:r>
              <a:rPr lang="en-US" sz="2200" b="1" i="1" spc="8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2200" b="1" i="1" spc="8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spc="-2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W</a:t>
            </a:r>
            <a:r>
              <a:rPr lang="en-US" sz="2200" b="1" i="1" spc="-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ake</a:t>
            </a:r>
            <a:r>
              <a:rPr lang="en-US" sz="2200" b="1" i="1" spc="8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up</a:t>
            </a:r>
            <a:r>
              <a:rPr lang="en-US" sz="2200" b="1" i="1" spc="8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Echo:</a:t>
            </a:r>
            <a:r>
              <a:rPr lang="en-US" sz="2200" b="1" i="1" spc="215"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leep</a:t>
            </a:r>
            <a:r>
              <a:rPr lang="en-US" sz="22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cho</a:t>
            </a:r>
            <a:r>
              <a:rPr lang="en-US" sz="22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b</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y</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8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P</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auses</a:t>
            </a:r>
            <a:r>
              <a:rPr lang="en-US" sz="2200" spc="8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oice</a:t>
            </a:r>
            <a:r>
              <a:rPr lang="en-US" sz="2200" spc="16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command</a:t>
            </a:r>
            <a:r>
              <a:rPr lang="en-US" sz="2200" spc="1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execution</a:t>
            </a:r>
            <a:r>
              <a:rPr lang="en-US" sz="2200" spc="1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till</a:t>
            </a:r>
            <a:r>
              <a:rPr lang="en-US" sz="2200" spc="1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the</a:t>
            </a:r>
            <a:r>
              <a:rPr lang="en-US" sz="2200" spc="1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assistant</a:t>
            </a:r>
            <a:r>
              <a:rPr lang="en-US" sz="2200" spc="1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is</a:t>
            </a:r>
            <a:r>
              <a:rPr lang="en-US" sz="2200" spc="1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woken</a:t>
            </a:r>
            <a:r>
              <a:rPr lang="en-US" sz="2200" spc="1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up</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2200" spc="15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Wak</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17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up</a:t>
            </a:r>
            <a:r>
              <a:rPr lang="en-US" sz="2200" spc="10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cho</a:t>
            </a:r>
            <a:r>
              <a:rPr lang="en-US" sz="2200" spc="1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wake</a:t>
            </a:r>
            <a:r>
              <a:rPr lang="en-US" sz="2200" spc="1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up</a:t>
            </a:r>
            <a:r>
              <a:rPr lang="en-US" sz="2200" spc="1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R</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esumes</a:t>
            </a:r>
            <a:r>
              <a:rPr lang="en-US" sz="2200" spc="10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ic</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1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command</a:t>
            </a:r>
            <a:r>
              <a:rPr lang="en-US" sz="2200" spc="1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execution.</a:t>
            </a:r>
            <a:endParaRPr lang="en-IN" sz="22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algn="just">
              <a:lnSpc>
                <a:spcPct val="107000"/>
              </a:lnSpc>
              <a:buSzPts val="900"/>
              <a:tabLst>
                <a:tab pos="361315" algn="l"/>
              </a:tabLst>
            </a:pPr>
            <a:r>
              <a:rPr lang="en-US" sz="2200" b="1" i="1"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Exit:</a:t>
            </a:r>
            <a:r>
              <a:rPr lang="en-US" sz="2200" b="1" i="1" spc="130" dirty="0">
                <a:solidFill>
                  <a:srgbClr val="0070C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cho</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 Exit </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T</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erm</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i</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nates</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the</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v</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oice</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assistant</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thread</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2200" spc="27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GUI</a:t>
            </a:r>
            <a:r>
              <a:rPr lang="en-US" sz="2200" spc="9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w</a:t>
            </a:r>
            <a:r>
              <a:rPr lang="en-US" sz="2200" spc="-10" dirty="0">
                <a:effectLst/>
                <a:latin typeface="Times New Roman" panose="02020603050405020304" pitchFamily="18" charset="0"/>
                <a:ea typeface="Palatino Linotype" panose="02040502050505030304" pitchFamily="18" charset="0"/>
                <a:cs typeface="Times New Roman" panose="02020603050405020304" pitchFamily="18" charset="0"/>
              </a:rPr>
              <a:t>indo</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w</a:t>
            </a:r>
            <a:r>
              <a:rPr lang="en-US" sz="2200" spc="90"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needs</a:t>
            </a:r>
            <a:r>
              <a:rPr lang="en-US" sz="2200" spc="9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5" dirty="0">
                <a:effectLst/>
                <a:latin typeface="Times New Roman" panose="02020603050405020304" pitchFamily="18" charset="0"/>
                <a:ea typeface="Palatino Linotype" panose="02040502050505030304" pitchFamily="18" charset="0"/>
                <a:cs typeface="Times New Roman" panose="02020603050405020304" pitchFamily="18" charset="0"/>
              </a:rPr>
              <a:t>to</a:t>
            </a:r>
            <a:r>
              <a:rPr lang="en-US" sz="2200" spc="9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be</a:t>
            </a:r>
            <a:r>
              <a:rPr lang="en-US" sz="2200" spc="9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dirty="0">
                <a:effectLst/>
                <a:latin typeface="Times New Roman" panose="02020603050405020304" pitchFamily="18" charset="0"/>
                <a:ea typeface="Palatino Linotype" panose="02040502050505030304" pitchFamily="18" charset="0"/>
                <a:cs typeface="Times New Roman" panose="02020603050405020304" pitchFamily="18" charset="0"/>
              </a:rPr>
              <a:t>closed</a:t>
            </a:r>
            <a:r>
              <a:rPr lang="en-US" sz="2200" spc="95" dirty="0">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2200" spc="-15" dirty="0">
                <a:effectLst/>
                <a:latin typeface="Times New Roman" panose="02020603050405020304" pitchFamily="18" charset="0"/>
                <a:ea typeface="Palatino Linotype" panose="02040502050505030304" pitchFamily="18" charset="0"/>
                <a:cs typeface="Times New Roman" panose="02020603050405020304" pitchFamily="18" charset="0"/>
              </a:rPr>
              <a:t>manua</a:t>
            </a:r>
            <a:r>
              <a:rPr lang="en-US" sz="2200" spc="-20" dirty="0">
                <a:effectLst/>
                <a:latin typeface="Times New Roman" panose="02020603050405020304" pitchFamily="18" charset="0"/>
                <a:ea typeface="Palatino Linotype" panose="02040502050505030304" pitchFamily="18" charset="0"/>
                <a:cs typeface="Times New Roman" panose="02020603050405020304" pitchFamily="18" charset="0"/>
              </a:rPr>
              <a:t>lly.</a:t>
            </a:r>
            <a:endParaRPr lang="en-IN" sz="2200" dirty="0">
              <a:effectLst/>
              <a:latin typeface="Times New Roman" panose="02020603050405020304" pitchFamily="18" charset="0"/>
              <a:ea typeface="Palatino Linotype" panose="0204050205050503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20688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FCF4-84F9-4381-48F1-92CE5367CF66}"/>
              </a:ext>
            </a:extLst>
          </p:cNvPr>
          <p:cNvSpPr>
            <a:spLocks noGrp="1"/>
          </p:cNvSpPr>
          <p:nvPr>
            <p:ph type="title"/>
          </p:nvPr>
        </p:nvSpPr>
        <p:spPr>
          <a:xfrm>
            <a:off x="0" y="392564"/>
            <a:ext cx="12192000" cy="1325563"/>
          </a:xfrm>
        </p:spPr>
        <p:txBody>
          <a:bodyPr>
            <a:normAutofit/>
          </a:bodyPr>
          <a:lstStyle/>
          <a:p>
            <a:r>
              <a:rPr lang="en-IN" sz="4000" b="1" i="1" u="sng" dirty="0">
                <a:solidFill>
                  <a:srgbClr val="0070C0"/>
                </a:solidFill>
                <a:latin typeface="Times New Roman" panose="02020603050405020304" pitchFamily="18" charset="0"/>
                <a:cs typeface="Times New Roman" panose="02020603050405020304" pitchFamily="18" charset="0"/>
              </a:rPr>
              <a:t>Gesture-Controlled Mouse Snapshots Of The Output :</a:t>
            </a:r>
            <a:endParaRPr lang="en-IN" sz="4000" b="1" i="1" u="sng" dirty="0">
              <a:solidFill>
                <a:srgbClr val="0070C0"/>
              </a:solidFill>
            </a:endParaRPr>
          </a:p>
        </p:txBody>
      </p:sp>
      <p:sp>
        <p:nvSpPr>
          <p:cNvPr id="4" name="Date Placeholder 3">
            <a:extLst>
              <a:ext uri="{FF2B5EF4-FFF2-40B4-BE49-F238E27FC236}">
                <a16:creationId xmlns:a16="http://schemas.microsoft.com/office/drawing/2014/main" id="{9EA4211C-3377-4548-96BF-EE1B49DAF246}"/>
              </a:ext>
            </a:extLst>
          </p:cNvPr>
          <p:cNvSpPr>
            <a:spLocks noGrp="1"/>
          </p:cNvSpPr>
          <p:nvPr>
            <p:ph type="dt" sz="half" idx="10"/>
          </p:nvPr>
        </p:nvSpPr>
        <p:spPr/>
        <p:txBody>
          <a:bodyPr/>
          <a:lstStyle/>
          <a:p>
            <a:fld id="{7328AE65-5CCA-4817-A4CF-E34A32A08D31}" type="datetime1">
              <a:rPr lang="en-IN" smtClean="0"/>
              <a:t>08-07-2023</a:t>
            </a:fld>
            <a:endParaRPr lang="en-IN"/>
          </a:p>
        </p:txBody>
      </p:sp>
      <p:sp>
        <p:nvSpPr>
          <p:cNvPr id="5" name="Footer Placeholder 4">
            <a:extLst>
              <a:ext uri="{FF2B5EF4-FFF2-40B4-BE49-F238E27FC236}">
                <a16:creationId xmlns:a16="http://schemas.microsoft.com/office/drawing/2014/main" id="{C9571F49-BA90-7793-73E1-C56D70279024}"/>
              </a:ext>
            </a:extLst>
          </p:cNvPr>
          <p:cNvSpPr>
            <a:spLocks noGrp="1"/>
          </p:cNvSpPr>
          <p:nvPr>
            <p:ph type="ftr" sz="quarter" idx="11"/>
          </p:nvPr>
        </p:nvSpPr>
        <p:spPr>
          <a:xfrm>
            <a:off x="1870364" y="6356350"/>
            <a:ext cx="8321040"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1EC80DE3-BAD6-B062-2A27-FCE7F2C4599B}"/>
              </a:ext>
            </a:extLst>
          </p:cNvPr>
          <p:cNvSpPr>
            <a:spLocks noGrp="1"/>
          </p:cNvSpPr>
          <p:nvPr>
            <p:ph type="sldNum" sz="quarter" idx="12"/>
          </p:nvPr>
        </p:nvSpPr>
        <p:spPr/>
        <p:txBody>
          <a:bodyPr/>
          <a:lstStyle/>
          <a:p>
            <a:fld id="{840E0BF8-4B7D-46FA-B28A-DDF089F57DAF}" type="slidenum">
              <a:rPr lang="en-IN" smtClean="0"/>
              <a:t>17</a:t>
            </a:fld>
            <a:endParaRPr lang="en-IN"/>
          </a:p>
        </p:txBody>
      </p:sp>
      <p:sp>
        <p:nvSpPr>
          <p:cNvPr id="10" name="TextBox 9">
            <a:extLst>
              <a:ext uri="{FF2B5EF4-FFF2-40B4-BE49-F238E27FC236}">
                <a16:creationId xmlns:a16="http://schemas.microsoft.com/office/drawing/2014/main" id="{863CD0FD-96E9-3A04-453B-1802C4CD9B15}"/>
              </a:ext>
            </a:extLst>
          </p:cNvPr>
          <p:cNvSpPr txBox="1"/>
          <p:nvPr/>
        </p:nvSpPr>
        <p:spPr>
          <a:xfrm flipH="1">
            <a:off x="338745" y="1533400"/>
            <a:ext cx="3029990" cy="338554"/>
          </a:xfrm>
          <a:prstGeom prst="rect">
            <a:avLst/>
          </a:prstGeom>
          <a:noFill/>
        </p:spPr>
        <p:txBody>
          <a:bodyPr wrap="square" rtlCol="0">
            <a:spAutoFit/>
          </a:bodyPr>
          <a:lstStyle/>
          <a:p>
            <a:pPr algn="ctr"/>
            <a:r>
              <a:rPr lang="en-US" sz="1400" b="1" i="1" spc="-1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N</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eu</a:t>
            </a:r>
            <a:r>
              <a:rPr lang="en-US" sz="1400" b="1" i="1" spc="-1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tr</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al</a:t>
            </a:r>
            <a:r>
              <a:rPr lang="en-US" sz="1400" b="1" i="1" spc="13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Gestur</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6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IN" sz="1600" dirty="0">
              <a:solidFill>
                <a:srgbClr val="FF0000"/>
              </a:solidFill>
            </a:endParaRPr>
          </a:p>
        </p:txBody>
      </p:sp>
      <p:sp>
        <p:nvSpPr>
          <p:cNvPr id="15" name="TextBox 14">
            <a:extLst>
              <a:ext uri="{FF2B5EF4-FFF2-40B4-BE49-F238E27FC236}">
                <a16:creationId xmlns:a16="http://schemas.microsoft.com/office/drawing/2014/main" id="{87779A35-FD9B-342C-C616-0875BD0B2FE0}"/>
              </a:ext>
            </a:extLst>
          </p:cNvPr>
          <p:cNvSpPr txBox="1"/>
          <p:nvPr/>
        </p:nvSpPr>
        <p:spPr>
          <a:xfrm>
            <a:off x="4215277" y="1540075"/>
            <a:ext cx="3269674" cy="307777"/>
          </a:xfrm>
          <a:prstGeom prst="rect">
            <a:avLst/>
          </a:prstGeom>
          <a:noFill/>
        </p:spPr>
        <p:txBody>
          <a:bodyPr wrap="square" rtlCol="0">
            <a:spAutoFit/>
          </a:bodyPr>
          <a:lstStyle/>
          <a:p>
            <a:pPr algn="ctr"/>
            <a:r>
              <a:rPr lang="en-US" sz="1400" b="1" i="1" spc="-2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M</a:t>
            </a:r>
            <a:r>
              <a:rPr lang="en-US" sz="1400" b="1" i="1" spc="-2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o</a:t>
            </a:r>
            <a:r>
              <a:rPr lang="en-US" sz="1400" b="1" i="1" spc="-2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ve</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Cursor:</a:t>
            </a:r>
            <a:endParaRPr lang="en-IN" sz="1400" dirty="0">
              <a:solidFill>
                <a:srgbClr val="FF0000"/>
              </a:solidFill>
            </a:endParaRPr>
          </a:p>
        </p:txBody>
      </p:sp>
      <p:sp>
        <p:nvSpPr>
          <p:cNvPr id="18" name="TextBox 17">
            <a:extLst>
              <a:ext uri="{FF2B5EF4-FFF2-40B4-BE49-F238E27FC236}">
                <a16:creationId xmlns:a16="http://schemas.microsoft.com/office/drawing/2014/main" id="{2298CD5E-5A71-E237-ACA8-4071472077E7}"/>
              </a:ext>
            </a:extLst>
          </p:cNvPr>
          <p:cNvSpPr txBox="1"/>
          <p:nvPr/>
        </p:nvSpPr>
        <p:spPr>
          <a:xfrm flipH="1">
            <a:off x="8505998" y="1568484"/>
            <a:ext cx="2564477" cy="307777"/>
          </a:xfrm>
          <a:prstGeom prst="rect">
            <a:avLst/>
          </a:prstGeom>
          <a:noFill/>
        </p:spPr>
        <p:txBody>
          <a:bodyPr wrap="square" rtlCol="0">
            <a:spAutoFit/>
          </a:bodyPr>
          <a:lstStyle/>
          <a:p>
            <a:pPr algn="ct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Left</a:t>
            </a:r>
            <a:r>
              <a:rPr lang="en-US" sz="1400" b="1" i="1" spc="13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Click:</a:t>
            </a:r>
            <a:endParaRPr lang="en-IN" sz="1400" dirty="0">
              <a:solidFill>
                <a:srgbClr val="FF0000"/>
              </a:solidFill>
            </a:endParaRPr>
          </a:p>
        </p:txBody>
      </p:sp>
      <p:sp>
        <p:nvSpPr>
          <p:cNvPr id="21" name="TextBox 20">
            <a:extLst>
              <a:ext uri="{FF2B5EF4-FFF2-40B4-BE49-F238E27FC236}">
                <a16:creationId xmlns:a16="http://schemas.microsoft.com/office/drawing/2014/main" id="{CC66B370-D084-A885-694D-FF0EBCD5BBE6}"/>
              </a:ext>
            </a:extLst>
          </p:cNvPr>
          <p:cNvSpPr txBox="1"/>
          <p:nvPr/>
        </p:nvSpPr>
        <p:spPr>
          <a:xfrm>
            <a:off x="317270" y="4054464"/>
            <a:ext cx="3072940" cy="307777"/>
          </a:xfrm>
          <a:prstGeom prst="rect">
            <a:avLst/>
          </a:prstGeom>
          <a:noFill/>
        </p:spPr>
        <p:txBody>
          <a:bodyPr wrap="square" rtlCol="0">
            <a:spAutoFit/>
          </a:bodyPr>
          <a:lstStyle/>
          <a:p>
            <a:pPr algn="ctr"/>
            <a:r>
              <a:rPr lang="en-US" sz="1400" b="1" i="1" dirty="0">
                <a:solidFill>
                  <a:srgbClr val="FF0000"/>
                </a:solidFill>
                <a:latin typeface="Times New Roman" panose="02020603050405020304" pitchFamily="18" charset="0"/>
                <a:ea typeface="Palatino Linotype" panose="02040502050505030304" pitchFamily="18" charset="0"/>
                <a:cs typeface="Times New Roman" panose="02020603050405020304" pitchFamily="18" charset="0"/>
              </a:rPr>
              <a:t>Right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Click:</a:t>
            </a:r>
            <a:endParaRPr lang="en-IN" sz="1400" dirty="0">
              <a:solidFill>
                <a:srgbClr val="FF0000"/>
              </a:solidFill>
            </a:endParaRPr>
          </a:p>
        </p:txBody>
      </p:sp>
      <p:sp>
        <p:nvSpPr>
          <p:cNvPr id="25" name="TextBox 24">
            <a:extLst>
              <a:ext uri="{FF2B5EF4-FFF2-40B4-BE49-F238E27FC236}">
                <a16:creationId xmlns:a16="http://schemas.microsoft.com/office/drawing/2014/main" id="{5ED0D6EE-8855-3474-BC0F-56C5C83E8F32}"/>
              </a:ext>
            </a:extLst>
          </p:cNvPr>
          <p:cNvSpPr txBox="1"/>
          <p:nvPr/>
        </p:nvSpPr>
        <p:spPr>
          <a:xfrm flipH="1">
            <a:off x="2791722" y="3972314"/>
            <a:ext cx="6116783" cy="307777"/>
          </a:xfrm>
          <a:prstGeom prst="rect">
            <a:avLst/>
          </a:prstGeom>
          <a:noFill/>
        </p:spPr>
        <p:txBody>
          <a:bodyPr wrap="square" rtlCol="0">
            <a:spAutoFit/>
          </a:bodyPr>
          <a:lstStyle/>
          <a:p>
            <a:pPr algn="ctr"/>
            <a:r>
              <a:rPr lang="en-US" sz="1400" b="1" i="1" spc="130" dirty="0">
                <a:solidFill>
                  <a:srgbClr val="FF0000"/>
                </a:solidFill>
                <a:latin typeface="Times New Roman" panose="02020603050405020304" pitchFamily="18" charset="0"/>
                <a:ea typeface="Palatino Linotype" panose="02040502050505030304" pitchFamily="18" charset="0"/>
                <a:cs typeface="Times New Roman" panose="02020603050405020304" pitchFamily="18" charset="0"/>
              </a:rPr>
              <a:t>Double</a:t>
            </a:r>
            <a:r>
              <a:rPr lang="en-US" sz="1400" b="1" i="1" spc="13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Click:</a:t>
            </a:r>
            <a:endParaRPr lang="en-IN" sz="1400" dirty="0">
              <a:solidFill>
                <a:srgbClr val="FF0000"/>
              </a:solidFill>
            </a:endParaRPr>
          </a:p>
        </p:txBody>
      </p:sp>
      <p:sp>
        <p:nvSpPr>
          <p:cNvPr id="26" name="TextBox 25">
            <a:extLst>
              <a:ext uri="{FF2B5EF4-FFF2-40B4-BE49-F238E27FC236}">
                <a16:creationId xmlns:a16="http://schemas.microsoft.com/office/drawing/2014/main" id="{4435B7BA-8073-619D-7DB8-C5473D7EF6F5}"/>
              </a:ext>
            </a:extLst>
          </p:cNvPr>
          <p:cNvSpPr txBox="1"/>
          <p:nvPr/>
        </p:nvSpPr>
        <p:spPr>
          <a:xfrm flipH="1">
            <a:off x="8405288" y="4035924"/>
            <a:ext cx="3063935" cy="307777"/>
          </a:xfrm>
          <a:prstGeom prst="rect">
            <a:avLst/>
          </a:prstGeom>
          <a:noFill/>
        </p:spPr>
        <p:txBody>
          <a:bodyPr wrap="square" rtlCol="0">
            <a:spAutoFit/>
          </a:bodyPr>
          <a:lstStyle/>
          <a:p>
            <a:pPr algn="ctr"/>
            <a:r>
              <a:rPr lang="en-US" sz="1400" b="1" i="1" spc="-10" dirty="0">
                <a:solidFill>
                  <a:srgbClr val="FF0000"/>
                </a:solidFill>
                <a:latin typeface="Times New Roman" panose="02020603050405020304" pitchFamily="18" charset="0"/>
                <a:ea typeface="Palatino Linotype" panose="02040502050505030304" pitchFamily="18" charset="0"/>
                <a:cs typeface="Times New Roman" panose="02020603050405020304" pitchFamily="18" charset="0"/>
              </a:rPr>
              <a:t>Scrolling</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IN" sz="1400" dirty="0">
              <a:solidFill>
                <a:srgbClr val="FF0000"/>
              </a:solidFill>
            </a:endParaRPr>
          </a:p>
        </p:txBody>
      </p:sp>
      <p:pic>
        <p:nvPicPr>
          <p:cNvPr id="8" name="Picture 7">
            <a:extLst>
              <a:ext uri="{FF2B5EF4-FFF2-40B4-BE49-F238E27FC236}">
                <a16:creationId xmlns:a16="http://schemas.microsoft.com/office/drawing/2014/main" id="{AAD656DF-2209-343F-BBAA-FCE53943F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94" y="1961967"/>
            <a:ext cx="3025553" cy="1881149"/>
          </a:xfrm>
          <a:prstGeom prst="rect">
            <a:avLst/>
          </a:prstGeom>
          <a:ln>
            <a:solidFill>
              <a:srgbClr val="FF0000"/>
            </a:solidFill>
          </a:ln>
        </p:spPr>
      </p:pic>
      <p:pic>
        <p:nvPicPr>
          <p:cNvPr id="19" name="Picture 18">
            <a:extLst>
              <a:ext uri="{FF2B5EF4-FFF2-40B4-BE49-F238E27FC236}">
                <a16:creationId xmlns:a16="http://schemas.microsoft.com/office/drawing/2014/main" id="{A0B5C5A1-65FF-A795-E9A5-983FC160D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645" y="1941483"/>
            <a:ext cx="3072939" cy="1876117"/>
          </a:xfrm>
          <a:prstGeom prst="rect">
            <a:avLst/>
          </a:prstGeom>
          <a:ln>
            <a:solidFill>
              <a:srgbClr val="FF0000"/>
            </a:solidFill>
          </a:ln>
        </p:spPr>
      </p:pic>
      <p:pic>
        <p:nvPicPr>
          <p:cNvPr id="27" name="Picture 26">
            <a:extLst>
              <a:ext uri="{FF2B5EF4-FFF2-40B4-BE49-F238E27FC236}">
                <a16:creationId xmlns:a16="http://schemas.microsoft.com/office/drawing/2014/main" id="{CA82374A-4F67-102B-8360-5DD50611077E}"/>
              </a:ext>
            </a:extLst>
          </p:cNvPr>
          <p:cNvPicPr>
            <a:picLocks noChangeAspect="1"/>
          </p:cNvPicPr>
          <p:nvPr/>
        </p:nvPicPr>
        <p:blipFill rotWithShape="1">
          <a:blip r:embed="rId4">
            <a:extLst>
              <a:ext uri="{28A0092B-C50C-407E-A947-70E740481C1C}">
                <a14:useLocalDpi xmlns:a14="http://schemas.microsoft.com/office/drawing/2010/main" val="0"/>
              </a:ext>
            </a:extLst>
          </a:blip>
          <a:srcRect l="56211" t="4040"/>
          <a:stretch/>
        </p:blipFill>
        <p:spPr>
          <a:xfrm>
            <a:off x="295794" y="4352832"/>
            <a:ext cx="3025553" cy="1881149"/>
          </a:xfrm>
          <a:prstGeom prst="rect">
            <a:avLst/>
          </a:prstGeom>
          <a:ln>
            <a:solidFill>
              <a:srgbClr val="FF0000"/>
            </a:solidFill>
          </a:ln>
        </p:spPr>
      </p:pic>
      <p:pic>
        <p:nvPicPr>
          <p:cNvPr id="29" name="Picture 28">
            <a:extLst>
              <a:ext uri="{FF2B5EF4-FFF2-40B4-BE49-F238E27FC236}">
                <a16:creationId xmlns:a16="http://schemas.microsoft.com/office/drawing/2014/main" id="{E6909E33-15BE-FF25-9CCF-B3DA395E86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7685" y="1936451"/>
            <a:ext cx="3063934" cy="1887404"/>
          </a:xfrm>
          <a:prstGeom prst="rect">
            <a:avLst/>
          </a:prstGeom>
          <a:ln>
            <a:solidFill>
              <a:srgbClr val="FF0000"/>
            </a:solidFill>
          </a:ln>
        </p:spPr>
      </p:pic>
      <p:pic>
        <p:nvPicPr>
          <p:cNvPr id="31" name="Picture 30">
            <a:extLst>
              <a:ext uri="{FF2B5EF4-FFF2-40B4-BE49-F238E27FC236}">
                <a16:creationId xmlns:a16="http://schemas.microsoft.com/office/drawing/2014/main" id="{475898A1-3136-297D-EF1D-7A5301ED0C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3645" y="4352832"/>
            <a:ext cx="3072939" cy="1881149"/>
          </a:xfrm>
          <a:prstGeom prst="rect">
            <a:avLst/>
          </a:prstGeom>
          <a:ln>
            <a:solidFill>
              <a:srgbClr val="FF0000"/>
            </a:solidFill>
          </a:ln>
        </p:spPr>
      </p:pic>
      <p:pic>
        <p:nvPicPr>
          <p:cNvPr id="33" name="Picture 32">
            <a:extLst>
              <a:ext uri="{FF2B5EF4-FFF2-40B4-BE49-F238E27FC236}">
                <a16:creationId xmlns:a16="http://schemas.microsoft.com/office/drawing/2014/main" id="{C6E4B1B3-8F0F-AB40-2AA3-AC324F8B64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7685" y="4420534"/>
            <a:ext cx="3081538" cy="1813447"/>
          </a:xfrm>
          <a:prstGeom prst="rect">
            <a:avLst/>
          </a:prstGeom>
          <a:ln>
            <a:solidFill>
              <a:srgbClr val="FF0000"/>
            </a:solidFill>
          </a:ln>
        </p:spPr>
      </p:pic>
    </p:spTree>
    <p:extLst>
      <p:ext uri="{BB962C8B-B14F-4D97-AF65-F5344CB8AC3E}">
        <p14:creationId xmlns:p14="http://schemas.microsoft.com/office/powerpoint/2010/main" val="955893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FCF4-84F9-4381-48F1-92CE5367CF66}"/>
              </a:ext>
            </a:extLst>
          </p:cNvPr>
          <p:cNvSpPr>
            <a:spLocks noGrp="1"/>
          </p:cNvSpPr>
          <p:nvPr>
            <p:ph type="title"/>
          </p:nvPr>
        </p:nvSpPr>
        <p:spPr>
          <a:xfrm>
            <a:off x="240030" y="363041"/>
            <a:ext cx="11634700" cy="1325563"/>
          </a:xfrm>
        </p:spPr>
        <p:txBody>
          <a:bodyPr>
            <a:normAutofit/>
          </a:bodyPr>
          <a:lstStyle/>
          <a:p>
            <a:r>
              <a:rPr lang="en-IN" sz="4000" b="1" i="1" u="sng" dirty="0">
                <a:solidFill>
                  <a:srgbClr val="0070C0"/>
                </a:solidFill>
                <a:latin typeface="Times New Roman" panose="02020603050405020304" pitchFamily="18" charset="0"/>
                <a:cs typeface="Times New Roman" panose="02020603050405020304" pitchFamily="18" charset="0"/>
              </a:rPr>
              <a:t>Gesture-Controlled Mouse Snapshots Of The Output :</a:t>
            </a:r>
            <a:endParaRPr lang="en-IN" sz="4000" b="1" i="1" u="sng" dirty="0">
              <a:solidFill>
                <a:srgbClr val="0070C0"/>
              </a:solidFill>
            </a:endParaRPr>
          </a:p>
        </p:txBody>
      </p:sp>
      <p:sp>
        <p:nvSpPr>
          <p:cNvPr id="4" name="Date Placeholder 3">
            <a:extLst>
              <a:ext uri="{FF2B5EF4-FFF2-40B4-BE49-F238E27FC236}">
                <a16:creationId xmlns:a16="http://schemas.microsoft.com/office/drawing/2014/main" id="{9EA4211C-3377-4548-96BF-EE1B49DAF246}"/>
              </a:ext>
            </a:extLst>
          </p:cNvPr>
          <p:cNvSpPr>
            <a:spLocks noGrp="1"/>
          </p:cNvSpPr>
          <p:nvPr>
            <p:ph type="dt" sz="half" idx="10"/>
          </p:nvPr>
        </p:nvSpPr>
        <p:spPr/>
        <p:txBody>
          <a:bodyPr/>
          <a:lstStyle/>
          <a:p>
            <a:fld id="{0FF06B43-2C51-4DA8-B5BD-8640894E80DD}" type="datetime1">
              <a:rPr lang="en-IN" smtClean="0"/>
              <a:t>08-07-2023</a:t>
            </a:fld>
            <a:endParaRPr lang="en-IN"/>
          </a:p>
        </p:txBody>
      </p:sp>
      <p:sp>
        <p:nvSpPr>
          <p:cNvPr id="5" name="Footer Placeholder 4">
            <a:extLst>
              <a:ext uri="{FF2B5EF4-FFF2-40B4-BE49-F238E27FC236}">
                <a16:creationId xmlns:a16="http://schemas.microsoft.com/office/drawing/2014/main" id="{C9571F49-BA90-7793-73E1-C56D70279024}"/>
              </a:ext>
            </a:extLst>
          </p:cNvPr>
          <p:cNvSpPr>
            <a:spLocks noGrp="1"/>
          </p:cNvSpPr>
          <p:nvPr>
            <p:ph type="ftr" sz="quarter" idx="11"/>
          </p:nvPr>
        </p:nvSpPr>
        <p:spPr>
          <a:xfrm>
            <a:off x="1787235" y="6356350"/>
            <a:ext cx="8537171"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1EC80DE3-BAD6-B062-2A27-FCE7F2C4599B}"/>
              </a:ext>
            </a:extLst>
          </p:cNvPr>
          <p:cNvSpPr>
            <a:spLocks noGrp="1"/>
          </p:cNvSpPr>
          <p:nvPr>
            <p:ph type="sldNum" sz="quarter" idx="12"/>
          </p:nvPr>
        </p:nvSpPr>
        <p:spPr/>
        <p:txBody>
          <a:bodyPr/>
          <a:lstStyle/>
          <a:p>
            <a:fld id="{840E0BF8-4B7D-46FA-B28A-DDF089F57DAF}" type="slidenum">
              <a:rPr lang="en-IN" smtClean="0"/>
              <a:t>18</a:t>
            </a:fld>
            <a:endParaRPr lang="en-IN"/>
          </a:p>
        </p:txBody>
      </p:sp>
      <p:sp>
        <p:nvSpPr>
          <p:cNvPr id="10" name="TextBox 9">
            <a:extLst>
              <a:ext uri="{FF2B5EF4-FFF2-40B4-BE49-F238E27FC236}">
                <a16:creationId xmlns:a16="http://schemas.microsoft.com/office/drawing/2014/main" id="{863CD0FD-96E9-3A04-453B-1802C4CD9B15}"/>
              </a:ext>
            </a:extLst>
          </p:cNvPr>
          <p:cNvSpPr txBox="1"/>
          <p:nvPr/>
        </p:nvSpPr>
        <p:spPr>
          <a:xfrm flipH="1">
            <a:off x="660064" y="1548001"/>
            <a:ext cx="2254341" cy="338554"/>
          </a:xfrm>
          <a:prstGeom prst="rect">
            <a:avLst/>
          </a:prstGeom>
          <a:noFill/>
        </p:spPr>
        <p:txBody>
          <a:bodyPr wrap="square" rtlCol="0">
            <a:spAutoFit/>
          </a:bodyPr>
          <a:lstStyle/>
          <a:p>
            <a:pPr algn="ctr"/>
            <a:r>
              <a:rPr lang="en-US" sz="1400" b="1" i="1" spc="-10" dirty="0">
                <a:solidFill>
                  <a:srgbClr val="FF0000"/>
                </a:solidFill>
                <a:latin typeface="Times New Roman" panose="02020603050405020304" pitchFamily="18" charset="0"/>
                <a:ea typeface="Palatino Linotype" panose="02040502050505030304" pitchFamily="18" charset="0"/>
                <a:cs typeface="Times New Roman" panose="02020603050405020304" pitchFamily="18" charset="0"/>
              </a:rPr>
              <a:t>Drag &amp; Drop</a:t>
            </a:r>
            <a:r>
              <a:rPr lang="en-US" sz="16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IN" sz="1600" dirty="0">
              <a:solidFill>
                <a:srgbClr val="FF0000"/>
              </a:solidFill>
            </a:endParaRPr>
          </a:p>
        </p:txBody>
      </p:sp>
      <p:sp>
        <p:nvSpPr>
          <p:cNvPr id="15" name="TextBox 14">
            <a:extLst>
              <a:ext uri="{FF2B5EF4-FFF2-40B4-BE49-F238E27FC236}">
                <a16:creationId xmlns:a16="http://schemas.microsoft.com/office/drawing/2014/main" id="{87779A35-FD9B-342C-C616-0875BD0B2FE0}"/>
              </a:ext>
            </a:extLst>
          </p:cNvPr>
          <p:cNvSpPr txBox="1"/>
          <p:nvPr/>
        </p:nvSpPr>
        <p:spPr>
          <a:xfrm>
            <a:off x="4066310" y="1502793"/>
            <a:ext cx="3269674" cy="307777"/>
          </a:xfrm>
          <a:prstGeom prst="rect">
            <a:avLst/>
          </a:prstGeom>
          <a:noFill/>
        </p:spPr>
        <p:txBody>
          <a:bodyPr wrap="square" rtlCol="0">
            <a:spAutoFit/>
          </a:bodyPr>
          <a:lstStyle/>
          <a:p>
            <a:pPr algn="ctr"/>
            <a:r>
              <a:rPr lang="en-US" sz="1400" b="1" i="1" spc="-10" dirty="0">
                <a:solidFill>
                  <a:srgbClr val="FF0000"/>
                </a:solidFill>
                <a:latin typeface="Times New Roman" panose="02020603050405020304" pitchFamily="18" charset="0"/>
                <a:ea typeface="Palatino Linotype" panose="02040502050505030304" pitchFamily="18" charset="0"/>
                <a:cs typeface="Times New Roman" panose="02020603050405020304" pitchFamily="18" charset="0"/>
              </a:rPr>
              <a:t>Multiple Item Selection</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IN" sz="1400" dirty="0">
              <a:solidFill>
                <a:srgbClr val="FF0000"/>
              </a:solidFill>
            </a:endParaRPr>
          </a:p>
        </p:txBody>
      </p:sp>
      <p:sp>
        <p:nvSpPr>
          <p:cNvPr id="18" name="TextBox 17">
            <a:extLst>
              <a:ext uri="{FF2B5EF4-FFF2-40B4-BE49-F238E27FC236}">
                <a16:creationId xmlns:a16="http://schemas.microsoft.com/office/drawing/2014/main" id="{2298CD5E-5A71-E237-ACA8-4071472077E7}"/>
              </a:ext>
            </a:extLst>
          </p:cNvPr>
          <p:cNvSpPr txBox="1"/>
          <p:nvPr/>
        </p:nvSpPr>
        <p:spPr>
          <a:xfrm flipH="1">
            <a:off x="8323810" y="1502794"/>
            <a:ext cx="2564477" cy="307777"/>
          </a:xfrm>
          <a:prstGeom prst="rect">
            <a:avLst/>
          </a:prstGeom>
          <a:noFill/>
        </p:spPr>
        <p:txBody>
          <a:bodyPr wrap="square" rtlCol="0">
            <a:spAutoFit/>
          </a:bodyPr>
          <a:lstStyle/>
          <a:p>
            <a:pPr algn="ctr"/>
            <a:r>
              <a:rPr lang="en-US" sz="1400" b="1" i="1" spc="-10" dirty="0">
                <a:solidFill>
                  <a:srgbClr val="FF0000"/>
                </a:solidFill>
                <a:latin typeface="Times New Roman" panose="02020603050405020304" pitchFamily="18" charset="0"/>
                <a:ea typeface="Palatino Linotype" panose="02040502050505030304" pitchFamily="18" charset="0"/>
                <a:cs typeface="Times New Roman" panose="02020603050405020304" pitchFamily="18" charset="0"/>
              </a:rPr>
              <a:t>Volume Control</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IN" sz="1400" dirty="0">
              <a:solidFill>
                <a:srgbClr val="FF0000"/>
              </a:solidFill>
            </a:endParaRPr>
          </a:p>
        </p:txBody>
      </p:sp>
      <p:sp>
        <p:nvSpPr>
          <p:cNvPr id="21" name="TextBox 20">
            <a:extLst>
              <a:ext uri="{FF2B5EF4-FFF2-40B4-BE49-F238E27FC236}">
                <a16:creationId xmlns:a16="http://schemas.microsoft.com/office/drawing/2014/main" id="{CC66B370-D084-A885-694D-FF0EBCD5BBE6}"/>
              </a:ext>
            </a:extLst>
          </p:cNvPr>
          <p:cNvSpPr txBox="1"/>
          <p:nvPr/>
        </p:nvSpPr>
        <p:spPr>
          <a:xfrm>
            <a:off x="338745" y="4097481"/>
            <a:ext cx="3072940" cy="307777"/>
          </a:xfrm>
          <a:prstGeom prst="rect">
            <a:avLst/>
          </a:prstGeom>
          <a:noFill/>
        </p:spPr>
        <p:txBody>
          <a:bodyPr wrap="square" rtlCol="0">
            <a:spAutoFit/>
          </a:bodyPr>
          <a:lstStyle/>
          <a:p>
            <a:pPr algn="ctr"/>
            <a:r>
              <a:rPr lang="en-US" sz="1400" b="1" i="1" spc="-15" dirty="0">
                <a:solidFill>
                  <a:srgbClr val="FF0000"/>
                </a:solidFill>
                <a:latin typeface="Times New Roman" panose="02020603050405020304" pitchFamily="18" charset="0"/>
                <a:ea typeface="Palatino Linotype" panose="02040502050505030304" pitchFamily="18" charset="0"/>
                <a:cs typeface="Times New Roman" panose="02020603050405020304" pitchFamily="18" charset="0"/>
              </a:rPr>
              <a:t>Brightness Control</a:t>
            </a:r>
            <a:r>
              <a:rPr lang="en-US" sz="1400" b="1" i="1" spc="-1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IN" sz="1400" dirty="0">
              <a:solidFill>
                <a:srgbClr val="FF0000"/>
              </a:solidFill>
            </a:endParaRPr>
          </a:p>
        </p:txBody>
      </p:sp>
      <p:pic>
        <p:nvPicPr>
          <p:cNvPr id="11" name="Picture 10">
            <a:extLst>
              <a:ext uri="{FF2B5EF4-FFF2-40B4-BE49-F238E27FC236}">
                <a16:creationId xmlns:a16="http://schemas.microsoft.com/office/drawing/2014/main" id="{DB234884-5037-BE00-FB37-E7305B988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45" y="2005898"/>
            <a:ext cx="3029990" cy="1908894"/>
          </a:xfrm>
          <a:prstGeom prst="rect">
            <a:avLst/>
          </a:prstGeom>
          <a:ln>
            <a:solidFill>
              <a:srgbClr val="FF0000"/>
            </a:solidFill>
          </a:ln>
        </p:spPr>
      </p:pic>
      <p:pic>
        <p:nvPicPr>
          <p:cNvPr id="13" name="Picture 12">
            <a:extLst>
              <a:ext uri="{FF2B5EF4-FFF2-40B4-BE49-F238E27FC236}">
                <a16:creationId xmlns:a16="http://schemas.microsoft.com/office/drawing/2014/main" id="{6E925828-5BE5-E582-6330-473321351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277" y="2001368"/>
            <a:ext cx="3029990" cy="1893744"/>
          </a:xfrm>
          <a:prstGeom prst="rect">
            <a:avLst/>
          </a:prstGeom>
          <a:ln>
            <a:solidFill>
              <a:srgbClr val="FF0000"/>
            </a:solidFill>
          </a:ln>
        </p:spPr>
      </p:pic>
      <p:pic>
        <p:nvPicPr>
          <p:cNvPr id="19" name="Picture 18">
            <a:extLst>
              <a:ext uri="{FF2B5EF4-FFF2-40B4-BE49-F238E27FC236}">
                <a16:creationId xmlns:a16="http://schemas.microsoft.com/office/drawing/2014/main" id="{074D6FA0-C61F-6AF9-2855-2E3891316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95" y="4433932"/>
            <a:ext cx="2987040" cy="1893744"/>
          </a:xfrm>
          <a:prstGeom prst="rect">
            <a:avLst/>
          </a:prstGeom>
          <a:ln>
            <a:solidFill>
              <a:srgbClr val="FF0000"/>
            </a:solidFill>
          </a:ln>
        </p:spPr>
      </p:pic>
      <p:pic>
        <p:nvPicPr>
          <p:cNvPr id="20" name="Picture 19">
            <a:extLst>
              <a:ext uri="{FF2B5EF4-FFF2-40B4-BE49-F238E27FC236}">
                <a16:creationId xmlns:a16="http://schemas.microsoft.com/office/drawing/2014/main" id="{84642E1A-9E52-9CF9-F166-43AC592F7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3809" y="2001367"/>
            <a:ext cx="3029991" cy="1897301"/>
          </a:xfrm>
          <a:prstGeom prst="rect">
            <a:avLst/>
          </a:prstGeom>
          <a:ln>
            <a:solidFill>
              <a:srgbClr val="FF0000"/>
            </a:solidFill>
          </a:ln>
        </p:spPr>
      </p:pic>
    </p:spTree>
    <p:extLst>
      <p:ext uri="{BB962C8B-B14F-4D97-AF65-F5344CB8AC3E}">
        <p14:creationId xmlns:p14="http://schemas.microsoft.com/office/powerpoint/2010/main" val="3153767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FCF4-84F9-4381-48F1-92CE5367CF66}"/>
              </a:ext>
            </a:extLst>
          </p:cNvPr>
          <p:cNvSpPr>
            <a:spLocks noGrp="1"/>
          </p:cNvSpPr>
          <p:nvPr>
            <p:ph type="title"/>
          </p:nvPr>
        </p:nvSpPr>
        <p:spPr>
          <a:xfrm>
            <a:off x="166552" y="-43089"/>
            <a:ext cx="11634700" cy="1325563"/>
          </a:xfrm>
        </p:spPr>
        <p:txBody>
          <a:bodyPr>
            <a:normAutofit/>
          </a:bodyPr>
          <a:lstStyle/>
          <a:p>
            <a:r>
              <a:rPr lang="en-IN" sz="3600" b="1" i="1" u="sng" dirty="0" err="1">
                <a:solidFill>
                  <a:srgbClr val="0070C0"/>
                </a:solidFill>
                <a:latin typeface="Times New Roman" panose="02020603050405020304" pitchFamily="18" charset="0"/>
                <a:cs typeface="Times New Roman" panose="02020603050405020304" pitchFamily="18" charset="0"/>
              </a:rPr>
              <a:t>Colored</a:t>
            </a:r>
            <a:r>
              <a:rPr lang="en-IN" sz="3600" b="1" i="1" u="sng" dirty="0">
                <a:solidFill>
                  <a:srgbClr val="0070C0"/>
                </a:solidFill>
                <a:latin typeface="Times New Roman" panose="02020603050405020304" pitchFamily="18" charset="0"/>
                <a:cs typeface="Times New Roman" panose="02020603050405020304" pitchFamily="18" charset="0"/>
              </a:rPr>
              <a:t> Caps-Controlled Mouse Snapshots Of The Output :</a:t>
            </a:r>
            <a:endParaRPr lang="en-IN" sz="3600" b="1" i="1" u="sng" dirty="0">
              <a:solidFill>
                <a:srgbClr val="0070C0"/>
              </a:solidFill>
            </a:endParaRPr>
          </a:p>
        </p:txBody>
      </p:sp>
      <p:sp>
        <p:nvSpPr>
          <p:cNvPr id="4" name="Date Placeholder 3">
            <a:extLst>
              <a:ext uri="{FF2B5EF4-FFF2-40B4-BE49-F238E27FC236}">
                <a16:creationId xmlns:a16="http://schemas.microsoft.com/office/drawing/2014/main" id="{9EA4211C-3377-4548-96BF-EE1B49DAF246}"/>
              </a:ext>
            </a:extLst>
          </p:cNvPr>
          <p:cNvSpPr>
            <a:spLocks noGrp="1"/>
          </p:cNvSpPr>
          <p:nvPr>
            <p:ph type="dt" sz="half" idx="10"/>
          </p:nvPr>
        </p:nvSpPr>
        <p:spPr/>
        <p:txBody>
          <a:bodyPr/>
          <a:lstStyle/>
          <a:p>
            <a:fld id="{0FF06B43-2C51-4DA8-B5BD-8640894E80DD}" type="datetime1">
              <a:rPr lang="en-IN" smtClean="0"/>
              <a:t>08-07-2023</a:t>
            </a:fld>
            <a:endParaRPr lang="en-IN"/>
          </a:p>
        </p:txBody>
      </p:sp>
      <p:sp>
        <p:nvSpPr>
          <p:cNvPr id="5" name="Footer Placeholder 4">
            <a:extLst>
              <a:ext uri="{FF2B5EF4-FFF2-40B4-BE49-F238E27FC236}">
                <a16:creationId xmlns:a16="http://schemas.microsoft.com/office/drawing/2014/main" id="{C9571F49-BA90-7793-73E1-C56D70279024}"/>
              </a:ext>
            </a:extLst>
          </p:cNvPr>
          <p:cNvSpPr>
            <a:spLocks noGrp="1"/>
          </p:cNvSpPr>
          <p:nvPr>
            <p:ph type="ftr" sz="quarter" idx="11"/>
          </p:nvPr>
        </p:nvSpPr>
        <p:spPr>
          <a:xfrm>
            <a:off x="1787235" y="6356350"/>
            <a:ext cx="8537171"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1EC80DE3-BAD6-B062-2A27-FCE7F2C4599B}"/>
              </a:ext>
            </a:extLst>
          </p:cNvPr>
          <p:cNvSpPr>
            <a:spLocks noGrp="1"/>
          </p:cNvSpPr>
          <p:nvPr>
            <p:ph type="sldNum" sz="quarter" idx="12"/>
          </p:nvPr>
        </p:nvSpPr>
        <p:spPr/>
        <p:txBody>
          <a:bodyPr/>
          <a:lstStyle/>
          <a:p>
            <a:fld id="{840E0BF8-4B7D-46FA-B28A-DDF089F57DAF}" type="slidenum">
              <a:rPr lang="en-IN" smtClean="0"/>
              <a:t>19</a:t>
            </a:fld>
            <a:endParaRPr lang="en-IN"/>
          </a:p>
        </p:txBody>
      </p:sp>
      <p:pic>
        <p:nvPicPr>
          <p:cNvPr id="7" name="Picture 6">
            <a:extLst>
              <a:ext uri="{FF2B5EF4-FFF2-40B4-BE49-F238E27FC236}">
                <a16:creationId xmlns:a16="http://schemas.microsoft.com/office/drawing/2014/main" id="{781BD0F7-9AB5-86A7-7800-C7775571BA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064" y="1683833"/>
            <a:ext cx="2431107" cy="2038745"/>
          </a:xfrm>
          <a:prstGeom prst="rect">
            <a:avLst/>
          </a:prstGeom>
          <a:ln>
            <a:solidFill>
              <a:srgbClr val="FF0000"/>
            </a:solidFill>
          </a:ln>
        </p:spPr>
      </p:pic>
      <p:sp>
        <p:nvSpPr>
          <p:cNvPr id="3" name="TextBox 2">
            <a:extLst>
              <a:ext uri="{FF2B5EF4-FFF2-40B4-BE49-F238E27FC236}">
                <a16:creationId xmlns:a16="http://schemas.microsoft.com/office/drawing/2014/main" id="{1B18FC50-5EFF-C156-5A78-D436BEAF275A}"/>
              </a:ext>
            </a:extLst>
          </p:cNvPr>
          <p:cNvSpPr txBox="1"/>
          <p:nvPr/>
        </p:nvSpPr>
        <p:spPr>
          <a:xfrm flipH="1">
            <a:off x="966117" y="1263211"/>
            <a:ext cx="2306890" cy="307777"/>
          </a:xfrm>
          <a:prstGeom prst="rect">
            <a:avLst/>
          </a:prstGeom>
          <a:noFill/>
        </p:spPr>
        <p:txBody>
          <a:bodyPr wrap="square" rtlCol="0">
            <a:spAutoFit/>
          </a:bodyPr>
          <a:lstStyle/>
          <a:p>
            <a:r>
              <a:rPr lang="en-IN" sz="1400" b="1" i="1" dirty="0">
                <a:solidFill>
                  <a:srgbClr val="FF0000"/>
                </a:solidFill>
                <a:latin typeface="Times New Roman" panose="02020603050405020304" pitchFamily="18" charset="0"/>
                <a:cs typeface="Times New Roman" panose="02020603050405020304" pitchFamily="18" charset="0"/>
              </a:rPr>
              <a:t>Gestures:</a:t>
            </a:r>
          </a:p>
        </p:txBody>
      </p:sp>
      <p:pic>
        <p:nvPicPr>
          <p:cNvPr id="10" name="Picture 9">
            <a:extLst>
              <a:ext uri="{FF2B5EF4-FFF2-40B4-BE49-F238E27FC236}">
                <a16:creationId xmlns:a16="http://schemas.microsoft.com/office/drawing/2014/main" id="{89131205-626E-60FD-036C-E2B628928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064" y="4221921"/>
            <a:ext cx="2385572" cy="2144694"/>
          </a:xfrm>
          <a:prstGeom prst="rect">
            <a:avLst/>
          </a:prstGeom>
          <a:ln>
            <a:solidFill>
              <a:srgbClr val="FF0000"/>
            </a:solidFill>
          </a:ln>
        </p:spPr>
      </p:pic>
      <p:pic>
        <p:nvPicPr>
          <p:cNvPr id="12" name="Picture 11">
            <a:extLst>
              <a:ext uri="{FF2B5EF4-FFF2-40B4-BE49-F238E27FC236}">
                <a16:creationId xmlns:a16="http://schemas.microsoft.com/office/drawing/2014/main" id="{5AA6E976-B3A7-8ED6-58C8-5C5C16F5A3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6923" y="3722578"/>
            <a:ext cx="2359955" cy="1443309"/>
          </a:xfrm>
          <a:prstGeom prst="rect">
            <a:avLst/>
          </a:prstGeom>
          <a:ln>
            <a:solidFill>
              <a:srgbClr val="FF0000"/>
            </a:solidFill>
          </a:ln>
        </p:spPr>
      </p:pic>
      <p:pic>
        <p:nvPicPr>
          <p:cNvPr id="15" name="Picture 14">
            <a:extLst>
              <a:ext uri="{FF2B5EF4-FFF2-40B4-BE49-F238E27FC236}">
                <a16:creationId xmlns:a16="http://schemas.microsoft.com/office/drawing/2014/main" id="{67685778-FD80-F751-1A56-F14CFF6093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08740" y="1692113"/>
            <a:ext cx="2492512" cy="1480401"/>
          </a:xfrm>
          <a:prstGeom prst="rect">
            <a:avLst/>
          </a:prstGeom>
          <a:ln>
            <a:solidFill>
              <a:srgbClr val="FF0000"/>
            </a:solidFill>
          </a:ln>
        </p:spPr>
      </p:pic>
      <p:pic>
        <p:nvPicPr>
          <p:cNvPr id="17" name="Picture 16">
            <a:extLst>
              <a:ext uri="{FF2B5EF4-FFF2-40B4-BE49-F238E27FC236}">
                <a16:creationId xmlns:a16="http://schemas.microsoft.com/office/drawing/2014/main" id="{EBD79678-B55B-D3E3-4180-05FA798CFF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7830" y="1692113"/>
            <a:ext cx="2359955" cy="1480401"/>
          </a:xfrm>
          <a:prstGeom prst="rect">
            <a:avLst/>
          </a:prstGeom>
          <a:ln>
            <a:solidFill>
              <a:srgbClr val="FF0000"/>
            </a:solidFill>
          </a:ln>
        </p:spPr>
      </p:pic>
      <p:pic>
        <p:nvPicPr>
          <p:cNvPr id="19" name="Picture 18">
            <a:extLst>
              <a:ext uri="{FF2B5EF4-FFF2-40B4-BE49-F238E27FC236}">
                <a16:creationId xmlns:a16="http://schemas.microsoft.com/office/drawing/2014/main" id="{F0AE8F79-4E93-17B7-86F1-BC42C924AA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6923" y="1692113"/>
            <a:ext cx="2359955" cy="1480401"/>
          </a:xfrm>
          <a:prstGeom prst="rect">
            <a:avLst/>
          </a:prstGeom>
          <a:ln>
            <a:solidFill>
              <a:srgbClr val="FF0000"/>
            </a:solidFill>
          </a:ln>
        </p:spPr>
      </p:pic>
      <p:pic>
        <p:nvPicPr>
          <p:cNvPr id="21" name="Picture 20">
            <a:extLst>
              <a:ext uri="{FF2B5EF4-FFF2-40B4-BE49-F238E27FC236}">
                <a16:creationId xmlns:a16="http://schemas.microsoft.com/office/drawing/2014/main" id="{ECC2C544-E5C2-0022-123D-C926C37797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26421" y="3722578"/>
            <a:ext cx="2574831" cy="1443310"/>
          </a:xfrm>
          <a:prstGeom prst="rect">
            <a:avLst/>
          </a:prstGeom>
          <a:ln>
            <a:solidFill>
              <a:srgbClr val="FF0000"/>
            </a:solidFill>
          </a:ln>
        </p:spPr>
      </p:pic>
      <p:pic>
        <p:nvPicPr>
          <p:cNvPr id="23" name="Picture 22">
            <a:extLst>
              <a:ext uri="{FF2B5EF4-FFF2-40B4-BE49-F238E27FC236}">
                <a16:creationId xmlns:a16="http://schemas.microsoft.com/office/drawing/2014/main" id="{0882FB1E-FB76-294F-A7B2-0B5BD1C4805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37830" y="3722578"/>
            <a:ext cx="2359955" cy="1443309"/>
          </a:xfrm>
          <a:prstGeom prst="rect">
            <a:avLst/>
          </a:prstGeom>
          <a:ln>
            <a:solidFill>
              <a:srgbClr val="FF0000"/>
            </a:solidFill>
          </a:ln>
        </p:spPr>
      </p:pic>
      <p:sp>
        <p:nvSpPr>
          <p:cNvPr id="24" name="TextBox 23">
            <a:extLst>
              <a:ext uri="{FF2B5EF4-FFF2-40B4-BE49-F238E27FC236}">
                <a16:creationId xmlns:a16="http://schemas.microsoft.com/office/drawing/2014/main" id="{598C2C5F-1FA2-32A4-2C4F-EE615D06C675}"/>
              </a:ext>
            </a:extLst>
          </p:cNvPr>
          <p:cNvSpPr txBox="1"/>
          <p:nvPr/>
        </p:nvSpPr>
        <p:spPr>
          <a:xfrm flipH="1">
            <a:off x="3785422" y="1261593"/>
            <a:ext cx="2306890" cy="307777"/>
          </a:xfrm>
          <a:prstGeom prst="rect">
            <a:avLst/>
          </a:prstGeom>
          <a:noFill/>
        </p:spPr>
        <p:txBody>
          <a:bodyPr wrap="square" rtlCol="0">
            <a:spAutoFit/>
          </a:bodyPr>
          <a:lstStyle/>
          <a:p>
            <a:r>
              <a:rPr lang="en-IN" sz="1400" b="1" i="1" dirty="0">
                <a:solidFill>
                  <a:srgbClr val="FF0000"/>
                </a:solidFill>
                <a:latin typeface="Times New Roman" panose="02020603050405020304" pitchFamily="18" charset="0"/>
                <a:cs typeface="Times New Roman" panose="02020603050405020304" pitchFamily="18" charset="0"/>
              </a:rPr>
              <a:t>Drag/Select:</a:t>
            </a:r>
          </a:p>
        </p:txBody>
      </p:sp>
      <p:sp>
        <p:nvSpPr>
          <p:cNvPr id="25" name="TextBox 24">
            <a:extLst>
              <a:ext uri="{FF2B5EF4-FFF2-40B4-BE49-F238E27FC236}">
                <a16:creationId xmlns:a16="http://schemas.microsoft.com/office/drawing/2014/main" id="{9F19FC3C-0E8A-6EFC-E913-C97E6E27B0E4}"/>
              </a:ext>
            </a:extLst>
          </p:cNvPr>
          <p:cNvSpPr txBox="1"/>
          <p:nvPr/>
        </p:nvSpPr>
        <p:spPr>
          <a:xfrm flipH="1">
            <a:off x="6891877" y="3355007"/>
            <a:ext cx="2306890" cy="307777"/>
          </a:xfrm>
          <a:prstGeom prst="rect">
            <a:avLst/>
          </a:prstGeom>
          <a:noFill/>
        </p:spPr>
        <p:txBody>
          <a:bodyPr wrap="square" rtlCol="0">
            <a:spAutoFit/>
          </a:bodyPr>
          <a:lstStyle/>
          <a:p>
            <a:r>
              <a:rPr lang="en-IN" sz="1400" b="1" i="1" dirty="0">
                <a:solidFill>
                  <a:srgbClr val="FF0000"/>
                </a:solidFill>
                <a:latin typeface="Times New Roman" panose="02020603050405020304" pitchFamily="18" charset="0"/>
                <a:cs typeface="Times New Roman" panose="02020603050405020304" pitchFamily="18" charset="0"/>
              </a:rPr>
              <a:t>Scroll Down:</a:t>
            </a:r>
          </a:p>
        </p:txBody>
      </p:sp>
      <p:sp>
        <p:nvSpPr>
          <p:cNvPr id="26" name="TextBox 25">
            <a:extLst>
              <a:ext uri="{FF2B5EF4-FFF2-40B4-BE49-F238E27FC236}">
                <a16:creationId xmlns:a16="http://schemas.microsoft.com/office/drawing/2014/main" id="{25283475-F9CC-2968-51A1-5572168EC0A2}"/>
              </a:ext>
            </a:extLst>
          </p:cNvPr>
          <p:cNvSpPr txBox="1"/>
          <p:nvPr/>
        </p:nvSpPr>
        <p:spPr>
          <a:xfrm flipH="1">
            <a:off x="9976898" y="1269205"/>
            <a:ext cx="2048550" cy="307777"/>
          </a:xfrm>
          <a:prstGeom prst="rect">
            <a:avLst/>
          </a:prstGeom>
          <a:noFill/>
        </p:spPr>
        <p:txBody>
          <a:bodyPr wrap="square" rtlCol="0">
            <a:spAutoFit/>
          </a:bodyPr>
          <a:lstStyle/>
          <a:p>
            <a:r>
              <a:rPr lang="en-IN" sz="1400" b="1" i="1" dirty="0">
                <a:solidFill>
                  <a:srgbClr val="FF0000"/>
                </a:solidFill>
                <a:latin typeface="Times New Roman" panose="02020603050405020304" pitchFamily="18" charset="0"/>
                <a:cs typeface="Times New Roman" panose="02020603050405020304" pitchFamily="18" charset="0"/>
              </a:rPr>
              <a:t>Left Click:</a:t>
            </a:r>
          </a:p>
        </p:txBody>
      </p:sp>
      <p:sp>
        <p:nvSpPr>
          <p:cNvPr id="27" name="TextBox 26">
            <a:extLst>
              <a:ext uri="{FF2B5EF4-FFF2-40B4-BE49-F238E27FC236}">
                <a16:creationId xmlns:a16="http://schemas.microsoft.com/office/drawing/2014/main" id="{3C5A5EB8-B8D0-BCF0-452D-68E37A2210F4}"/>
              </a:ext>
            </a:extLst>
          </p:cNvPr>
          <p:cNvSpPr txBox="1"/>
          <p:nvPr/>
        </p:nvSpPr>
        <p:spPr>
          <a:xfrm flipH="1">
            <a:off x="795715" y="3896983"/>
            <a:ext cx="2306890" cy="307777"/>
          </a:xfrm>
          <a:prstGeom prst="rect">
            <a:avLst/>
          </a:prstGeom>
          <a:noFill/>
        </p:spPr>
        <p:txBody>
          <a:bodyPr wrap="square" rtlCol="0">
            <a:spAutoFit/>
          </a:bodyPr>
          <a:lstStyle/>
          <a:p>
            <a:r>
              <a:rPr lang="en-IN" sz="1400" b="1" i="1" dirty="0" err="1">
                <a:solidFill>
                  <a:srgbClr val="FF0000"/>
                </a:solidFill>
                <a:latin typeface="Times New Roman" panose="02020603050405020304" pitchFamily="18" charset="0"/>
                <a:cs typeface="Times New Roman" panose="02020603050405020304" pitchFamily="18" charset="0"/>
              </a:rPr>
              <a:t>Color</a:t>
            </a:r>
            <a:r>
              <a:rPr lang="en-IN" sz="1400" b="1" i="1" dirty="0">
                <a:solidFill>
                  <a:srgbClr val="FF0000"/>
                </a:solidFill>
                <a:latin typeface="Times New Roman" panose="02020603050405020304" pitchFamily="18" charset="0"/>
                <a:cs typeface="Times New Roman" panose="02020603050405020304" pitchFamily="18" charset="0"/>
              </a:rPr>
              <a:t> Calibration:</a:t>
            </a:r>
          </a:p>
        </p:txBody>
      </p:sp>
      <p:sp>
        <p:nvSpPr>
          <p:cNvPr id="28" name="TextBox 27">
            <a:extLst>
              <a:ext uri="{FF2B5EF4-FFF2-40B4-BE49-F238E27FC236}">
                <a16:creationId xmlns:a16="http://schemas.microsoft.com/office/drawing/2014/main" id="{2ECAF6B9-8E7A-79AA-EF81-6B65CD021433}"/>
              </a:ext>
            </a:extLst>
          </p:cNvPr>
          <p:cNvSpPr txBox="1"/>
          <p:nvPr/>
        </p:nvSpPr>
        <p:spPr>
          <a:xfrm flipH="1">
            <a:off x="3837621" y="3355007"/>
            <a:ext cx="2306890" cy="307777"/>
          </a:xfrm>
          <a:prstGeom prst="rect">
            <a:avLst/>
          </a:prstGeom>
          <a:noFill/>
        </p:spPr>
        <p:txBody>
          <a:bodyPr wrap="square" rtlCol="0">
            <a:spAutoFit/>
          </a:bodyPr>
          <a:lstStyle/>
          <a:p>
            <a:r>
              <a:rPr lang="en-IN" sz="1400" b="1" i="1" dirty="0">
                <a:solidFill>
                  <a:srgbClr val="FF0000"/>
                </a:solidFill>
                <a:latin typeface="Times New Roman" panose="02020603050405020304" pitchFamily="18" charset="0"/>
                <a:cs typeface="Times New Roman" panose="02020603050405020304" pitchFamily="18" charset="0"/>
              </a:rPr>
              <a:t>Free Movement:</a:t>
            </a:r>
          </a:p>
        </p:txBody>
      </p:sp>
      <p:sp>
        <p:nvSpPr>
          <p:cNvPr id="29" name="TextBox 28">
            <a:extLst>
              <a:ext uri="{FF2B5EF4-FFF2-40B4-BE49-F238E27FC236}">
                <a16:creationId xmlns:a16="http://schemas.microsoft.com/office/drawing/2014/main" id="{E53CE9CA-C4A3-ADAC-1793-21A8571D663B}"/>
              </a:ext>
            </a:extLst>
          </p:cNvPr>
          <p:cNvSpPr txBox="1"/>
          <p:nvPr/>
        </p:nvSpPr>
        <p:spPr>
          <a:xfrm flipH="1">
            <a:off x="6891877" y="1282473"/>
            <a:ext cx="2306890" cy="307777"/>
          </a:xfrm>
          <a:prstGeom prst="rect">
            <a:avLst/>
          </a:prstGeom>
          <a:noFill/>
        </p:spPr>
        <p:txBody>
          <a:bodyPr wrap="square" rtlCol="0">
            <a:spAutoFit/>
          </a:bodyPr>
          <a:lstStyle/>
          <a:p>
            <a:r>
              <a:rPr lang="en-IN" sz="1400" b="1" i="1" dirty="0">
                <a:solidFill>
                  <a:srgbClr val="FF0000"/>
                </a:solidFill>
                <a:latin typeface="Times New Roman" panose="02020603050405020304" pitchFamily="18" charset="0"/>
                <a:cs typeface="Times New Roman" panose="02020603050405020304" pitchFamily="18" charset="0"/>
              </a:rPr>
              <a:t>Right Click:</a:t>
            </a:r>
          </a:p>
        </p:txBody>
      </p:sp>
      <p:sp>
        <p:nvSpPr>
          <p:cNvPr id="30" name="TextBox 29">
            <a:extLst>
              <a:ext uri="{FF2B5EF4-FFF2-40B4-BE49-F238E27FC236}">
                <a16:creationId xmlns:a16="http://schemas.microsoft.com/office/drawing/2014/main" id="{9E0C97E0-E59C-229B-94F6-C30366E98848}"/>
              </a:ext>
            </a:extLst>
          </p:cNvPr>
          <p:cNvSpPr txBox="1"/>
          <p:nvPr/>
        </p:nvSpPr>
        <p:spPr>
          <a:xfrm flipH="1">
            <a:off x="9976898" y="3355007"/>
            <a:ext cx="2048550" cy="307777"/>
          </a:xfrm>
          <a:prstGeom prst="rect">
            <a:avLst/>
          </a:prstGeom>
          <a:noFill/>
        </p:spPr>
        <p:txBody>
          <a:bodyPr wrap="square" rtlCol="0">
            <a:spAutoFit/>
          </a:bodyPr>
          <a:lstStyle/>
          <a:p>
            <a:r>
              <a:rPr lang="en-IN" sz="1400" b="1" i="1" dirty="0">
                <a:solidFill>
                  <a:srgbClr val="FF0000"/>
                </a:solidFill>
                <a:latin typeface="Times New Roman" panose="02020603050405020304" pitchFamily="18" charset="0"/>
                <a:cs typeface="Times New Roman" panose="02020603050405020304" pitchFamily="18" charset="0"/>
              </a:rPr>
              <a:t>Scroll Up:</a:t>
            </a:r>
          </a:p>
        </p:txBody>
      </p:sp>
    </p:spTree>
    <p:extLst>
      <p:ext uri="{BB962C8B-B14F-4D97-AF65-F5344CB8AC3E}">
        <p14:creationId xmlns:p14="http://schemas.microsoft.com/office/powerpoint/2010/main" val="1151069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i="1" u="sng" dirty="0">
                <a:solidFill>
                  <a:srgbClr val="0070C0"/>
                </a:solidFill>
                <a:latin typeface="Times New Roman" panose="02020603050405020304" pitchFamily="18" charset="0"/>
                <a:cs typeface="Times New Roman" panose="02020603050405020304" pitchFamily="18" charset="0"/>
              </a:rPr>
              <a:t>OUTLINE:</a:t>
            </a:r>
            <a:endParaRPr lang="en-IN" sz="4000" b="1" i="1" u="sng" dirty="0">
              <a:solidFill>
                <a:srgbClr val="0070C0"/>
              </a:solidFill>
              <a:latin typeface="Times New Roman" panose="02020603050405020304" pitchFamily="18" charset="0"/>
              <a:cs typeface="Times New Roman" panose="02020603050405020304" pitchFamily="18" charset="0"/>
            </a:endParaRPr>
          </a:p>
        </p:txBody>
      </p:sp>
      <p:sp>
        <p:nvSpPr>
          <p:cNvPr id="7" name="Date Placeholder 6"/>
          <p:cNvSpPr>
            <a:spLocks noGrp="1"/>
          </p:cNvSpPr>
          <p:nvPr>
            <p:ph type="dt" sz="half" idx="10"/>
          </p:nvPr>
        </p:nvSpPr>
        <p:spPr/>
        <p:txBody>
          <a:bodyPr/>
          <a:lstStyle/>
          <a:p>
            <a:fld id="{56AFE9FC-5474-4206-BBC2-CA725DBDEC0C}" type="datetime1">
              <a:rPr lang="en-IN" smtClean="0"/>
              <a:t>08-07-2023</a:t>
            </a:fld>
            <a:endParaRPr lang="en-IN"/>
          </a:p>
        </p:txBody>
      </p:sp>
      <p:sp>
        <p:nvSpPr>
          <p:cNvPr id="4" name="Footer Placeholder 3"/>
          <p:cNvSpPr>
            <a:spLocks noGrp="1"/>
          </p:cNvSpPr>
          <p:nvPr>
            <p:ph type="ftr" sz="quarter" idx="11"/>
          </p:nvPr>
        </p:nvSpPr>
        <p:spPr>
          <a:xfrm>
            <a:off x="1845425" y="6370089"/>
            <a:ext cx="8778240"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2</a:t>
            </a:fld>
            <a:endParaRPr lang="en-IN"/>
          </a:p>
        </p:txBody>
      </p:sp>
      <p:sp>
        <p:nvSpPr>
          <p:cNvPr id="3" name="Content Placeholder 2"/>
          <p:cNvSpPr>
            <a:spLocks noGrp="1"/>
          </p:cNvSpPr>
          <p:nvPr>
            <p:ph idx="4294967295"/>
          </p:nvPr>
        </p:nvSpPr>
        <p:spPr>
          <a:xfrm>
            <a:off x="0" y="1825625"/>
            <a:ext cx="10515600" cy="4351338"/>
          </a:xfrm>
        </p:spPr>
        <p:txBody>
          <a:bodyPr>
            <a:normAutofit/>
          </a:bodyPr>
          <a:lstStyle/>
          <a:p>
            <a:r>
              <a:rPr lang="en-IN" dirty="0">
                <a:latin typeface="Times New Roman" panose="02020603050405020304" pitchFamily="18" charset="0"/>
                <a:cs typeface="Times New Roman" panose="02020603050405020304" pitchFamily="18" charset="0"/>
              </a:rPr>
              <a:t>Problem Statement  </a:t>
            </a:r>
          </a:p>
          <a:p>
            <a:r>
              <a:rPr lang="en-IN" dirty="0">
                <a:latin typeface="Times New Roman" panose="02020603050405020304" pitchFamily="18" charset="0"/>
                <a:cs typeface="Times New Roman" panose="02020603050405020304" pitchFamily="18" charset="0"/>
              </a:rPr>
              <a:t>High level Design </a:t>
            </a:r>
          </a:p>
          <a:p>
            <a:r>
              <a:rPr lang="en-IN" dirty="0">
                <a:latin typeface="Times New Roman" panose="02020603050405020304" pitchFamily="18" charset="0"/>
                <a:cs typeface="Times New Roman" panose="02020603050405020304" pitchFamily="18" charset="0"/>
              </a:rPr>
              <a:t>Detailed Design </a:t>
            </a:r>
          </a:p>
          <a:p>
            <a:r>
              <a:rPr lang="en-IN" dirty="0">
                <a:latin typeface="Times New Roman" panose="02020603050405020304" pitchFamily="18" charset="0"/>
                <a:cs typeface="Times New Roman" panose="02020603050405020304" pitchFamily="18" charset="0"/>
              </a:rPr>
              <a:t>Implementation </a:t>
            </a:r>
          </a:p>
          <a:p>
            <a:r>
              <a:rPr lang="en-IN" dirty="0">
                <a:latin typeface="Times New Roman" panose="02020603050405020304" pitchFamily="18" charset="0"/>
                <a:cs typeface="Times New Roman" panose="02020603050405020304" pitchFamily="18" charset="0"/>
              </a:rPr>
              <a:t>Results/Snapshots of the output </a:t>
            </a:r>
          </a:p>
          <a:p>
            <a:r>
              <a:rPr lang="en-IN" dirty="0">
                <a:latin typeface="Times New Roman" panose="02020603050405020304" pitchFamily="18" charset="0"/>
                <a:cs typeface="Times New Roman" panose="02020603050405020304" pitchFamily="18" charset="0"/>
              </a:rPr>
              <a:t>Conclusion and Future Enhancements </a:t>
            </a:r>
          </a:p>
          <a:p>
            <a:r>
              <a:rPr lang="en-IN" dirty="0">
                <a:latin typeface="Times New Roman" panose="02020603050405020304" pitchFamily="18" charset="0"/>
                <a:cs typeface="Times New Roman" panose="02020603050405020304" pitchFamily="18" charset="0"/>
              </a:rPr>
              <a:t>Paper published </a:t>
            </a:r>
          </a:p>
          <a:p>
            <a:r>
              <a:rPr lang="en-IN" dirty="0">
                <a:latin typeface="Times New Roman" panose="02020603050405020304" pitchFamily="18" charset="0"/>
                <a:cs typeface="Times New Roman" panose="02020603050405020304" pitchFamily="18" charset="0"/>
              </a:rPr>
              <a:t>References </a:t>
            </a:r>
          </a:p>
        </p:txBody>
      </p:sp>
    </p:spTree>
    <p:extLst>
      <p:ext uri="{BB962C8B-B14F-4D97-AF65-F5344CB8AC3E}">
        <p14:creationId xmlns:p14="http://schemas.microsoft.com/office/powerpoint/2010/main" val="222720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FCF4-84F9-4381-48F1-92CE5367CF66}"/>
              </a:ext>
            </a:extLst>
          </p:cNvPr>
          <p:cNvSpPr>
            <a:spLocks noGrp="1"/>
          </p:cNvSpPr>
          <p:nvPr>
            <p:ph type="title"/>
          </p:nvPr>
        </p:nvSpPr>
        <p:spPr>
          <a:xfrm>
            <a:off x="448887" y="299685"/>
            <a:ext cx="11208674" cy="1325563"/>
          </a:xfrm>
        </p:spPr>
        <p:txBody>
          <a:bodyPr>
            <a:normAutofit/>
          </a:bodyPr>
          <a:lstStyle/>
          <a:p>
            <a:r>
              <a:rPr lang="en-IN" sz="4000" b="1" i="1" u="sng" dirty="0">
                <a:solidFill>
                  <a:srgbClr val="0070C0"/>
                </a:solidFill>
                <a:latin typeface="Times New Roman" panose="02020603050405020304" pitchFamily="18" charset="0"/>
                <a:cs typeface="Times New Roman" panose="02020603050405020304" pitchFamily="18" charset="0"/>
              </a:rPr>
              <a:t>Voice Assistant-(ECHO)Snapshots Of The Output :</a:t>
            </a:r>
            <a:endParaRPr lang="en-IN" sz="4000" b="1" i="1" u="sng" dirty="0">
              <a:solidFill>
                <a:srgbClr val="0070C0"/>
              </a:solidFill>
            </a:endParaRPr>
          </a:p>
        </p:txBody>
      </p:sp>
      <p:pic>
        <p:nvPicPr>
          <p:cNvPr id="8" name="Content Placeholder 7">
            <a:extLst>
              <a:ext uri="{FF2B5EF4-FFF2-40B4-BE49-F238E27FC236}">
                <a16:creationId xmlns:a16="http://schemas.microsoft.com/office/drawing/2014/main" id="{1A9271AE-23C7-1AF4-20D0-5413FF7F0E9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8887" y="1884713"/>
            <a:ext cx="3029990" cy="1893744"/>
          </a:xfrm>
          <a:ln>
            <a:solidFill>
              <a:srgbClr val="FF0000"/>
            </a:solidFill>
          </a:ln>
        </p:spPr>
      </p:pic>
      <p:sp>
        <p:nvSpPr>
          <p:cNvPr id="4" name="Date Placeholder 3">
            <a:extLst>
              <a:ext uri="{FF2B5EF4-FFF2-40B4-BE49-F238E27FC236}">
                <a16:creationId xmlns:a16="http://schemas.microsoft.com/office/drawing/2014/main" id="{9EA4211C-3377-4548-96BF-EE1B49DAF246}"/>
              </a:ext>
            </a:extLst>
          </p:cNvPr>
          <p:cNvSpPr>
            <a:spLocks noGrp="1"/>
          </p:cNvSpPr>
          <p:nvPr>
            <p:ph type="dt" sz="half" idx="10"/>
          </p:nvPr>
        </p:nvSpPr>
        <p:spPr/>
        <p:txBody>
          <a:bodyPr/>
          <a:lstStyle/>
          <a:p>
            <a:fld id="{64A34BA1-DE4F-4C85-8B3E-31B30049A1F5}" type="datetime1">
              <a:rPr lang="en-IN" smtClean="0"/>
              <a:t>08-07-2023</a:t>
            </a:fld>
            <a:endParaRPr lang="en-IN"/>
          </a:p>
        </p:txBody>
      </p:sp>
      <p:sp>
        <p:nvSpPr>
          <p:cNvPr id="5" name="Footer Placeholder 4">
            <a:extLst>
              <a:ext uri="{FF2B5EF4-FFF2-40B4-BE49-F238E27FC236}">
                <a16:creationId xmlns:a16="http://schemas.microsoft.com/office/drawing/2014/main" id="{C9571F49-BA90-7793-73E1-C56D70279024}"/>
              </a:ext>
            </a:extLst>
          </p:cNvPr>
          <p:cNvSpPr>
            <a:spLocks noGrp="1"/>
          </p:cNvSpPr>
          <p:nvPr>
            <p:ph type="ftr" sz="quarter" idx="11"/>
          </p:nvPr>
        </p:nvSpPr>
        <p:spPr>
          <a:xfrm>
            <a:off x="1895302" y="6356350"/>
            <a:ext cx="8262851"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1EC80DE3-BAD6-B062-2A27-FCE7F2C4599B}"/>
              </a:ext>
            </a:extLst>
          </p:cNvPr>
          <p:cNvSpPr>
            <a:spLocks noGrp="1"/>
          </p:cNvSpPr>
          <p:nvPr>
            <p:ph type="sldNum" sz="quarter" idx="12"/>
          </p:nvPr>
        </p:nvSpPr>
        <p:spPr/>
        <p:txBody>
          <a:bodyPr/>
          <a:lstStyle/>
          <a:p>
            <a:fld id="{840E0BF8-4B7D-46FA-B28A-DDF089F57DAF}" type="slidenum">
              <a:rPr lang="en-IN" smtClean="0"/>
              <a:t>20</a:t>
            </a:fld>
            <a:endParaRPr lang="en-IN"/>
          </a:p>
        </p:txBody>
      </p:sp>
      <p:sp>
        <p:nvSpPr>
          <p:cNvPr id="10" name="TextBox 9">
            <a:extLst>
              <a:ext uri="{FF2B5EF4-FFF2-40B4-BE49-F238E27FC236}">
                <a16:creationId xmlns:a16="http://schemas.microsoft.com/office/drawing/2014/main" id="{863CD0FD-96E9-3A04-453B-1802C4CD9B15}"/>
              </a:ext>
            </a:extLst>
          </p:cNvPr>
          <p:cNvSpPr txBox="1"/>
          <p:nvPr/>
        </p:nvSpPr>
        <p:spPr>
          <a:xfrm flipH="1">
            <a:off x="317270" y="1492267"/>
            <a:ext cx="3029990" cy="338554"/>
          </a:xfrm>
          <a:prstGeom prst="rect">
            <a:avLst/>
          </a:prstGeom>
          <a:noFill/>
        </p:spPr>
        <p:txBody>
          <a:bodyPr wrap="square" rtlCol="0">
            <a:spAutoFit/>
          </a:bodyPr>
          <a:lstStyle/>
          <a:p>
            <a:pPr algn="ct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Google</a:t>
            </a:r>
            <a:r>
              <a:rPr lang="en-US" sz="1600" b="1" i="1" spc="1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earch</a:t>
            </a:r>
            <a:r>
              <a:rPr lang="en-US" sz="16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IN" sz="1600" dirty="0">
              <a:solidFill>
                <a:srgbClr val="FF0000"/>
              </a:solidFill>
            </a:endParaRPr>
          </a:p>
        </p:txBody>
      </p:sp>
      <p:pic>
        <p:nvPicPr>
          <p:cNvPr id="12" name="Picture 11">
            <a:extLst>
              <a:ext uri="{FF2B5EF4-FFF2-40B4-BE49-F238E27FC236}">
                <a16:creationId xmlns:a16="http://schemas.microsoft.com/office/drawing/2014/main" id="{C86A4035-D622-A62A-2AC3-EF2BF19C8A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9743" y="1884713"/>
            <a:ext cx="3029990" cy="1893744"/>
          </a:xfrm>
          <a:prstGeom prst="rect">
            <a:avLst/>
          </a:prstGeom>
          <a:ln>
            <a:solidFill>
              <a:srgbClr val="FF0000"/>
            </a:solidFill>
          </a:ln>
        </p:spPr>
      </p:pic>
      <p:sp>
        <p:nvSpPr>
          <p:cNvPr id="15" name="TextBox 14">
            <a:extLst>
              <a:ext uri="{FF2B5EF4-FFF2-40B4-BE49-F238E27FC236}">
                <a16:creationId xmlns:a16="http://schemas.microsoft.com/office/drawing/2014/main" id="{87779A35-FD9B-342C-C616-0875BD0B2FE0}"/>
              </a:ext>
            </a:extLst>
          </p:cNvPr>
          <p:cNvSpPr txBox="1"/>
          <p:nvPr/>
        </p:nvSpPr>
        <p:spPr>
          <a:xfrm>
            <a:off x="4344093" y="1483315"/>
            <a:ext cx="3269674" cy="307777"/>
          </a:xfrm>
          <a:prstGeom prst="rect">
            <a:avLst/>
          </a:prstGeom>
          <a:noFill/>
        </p:spPr>
        <p:txBody>
          <a:bodyPr wrap="square" rtlCol="0">
            <a:spAutoFit/>
          </a:bodyPr>
          <a:lstStyle/>
          <a:p>
            <a:pPr algn="ct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F</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ind</a:t>
            </a:r>
            <a:r>
              <a:rPr lang="en-US" sz="1400" b="1" i="1" spc="13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a:t>
            </a:r>
            <a:r>
              <a:rPr lang="en-US" sz="1400" b="1" i="1" spc="13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Location</a:t>
            </a:r>
            <a:r>
              <a:rPr lang="en-US" sz="1400" b="1" i="1" spc="13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on</a:t>
            </a:r>
            <a:r>
              <a:rPr lang="en-US" sz="1400" b="1" i="1" spc="13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Google</a:t>
            </a:r>
            <a:r>
              <a:rPr lang="en-US" sz="1400" b="1" i="1" spc="13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M</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aps:</a:t>
            </a:r>
            <a:endParaRPr lang="en-IN" sz="1400" dirty="0">
              <a:solidFill>
                <a:srgbClr val="FF0000"/>
              </a:solidFill>
            </a:endParaRPr>
          </a:p>
        </p:txBody>
      </p:sp>
      <p:pic>
        <p:nvPicPr>
          <p:cNvPr id="17" name="Picture 16">
            <a:extLst>
              <a:ext uri="{FF2B5EF4-FFF2-40B4-BE49-F238E27FC236}">
                <a16:creationId xmlns:a16="http://schemas.microsoft.com/office/drawing/2014/main" id="{0B9FDFC5-37EC-5DAF-B0AB-8D9F37369A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0599" y="1884713"/>
            <a:ext cx="3029990" cy="1893744"/>
          </a:xfrm>
          <a:prstGeom prst="rect">
            <a:avLst/>
          </a:prstGeom>
          <a:ln>
            <a:solidFill>
              <a:srgbClr val="FF0000"/>
            </a:solidFill>
          </a:ln>
        </p:spPr>
      </p:pic>
      <p:sp>
        <p:nvSpPr>
          <p:cNvPr id="18" name="TextBox 17">
            <a:extLst>
              <a:ext uri="{FF2B5EF4-FFF2-40B4-BE49-F238E27FC236}">
                <a16:creationId xmlns:a16="http://schemas.microsoft.com/office/drawing/2014/main" id="{2298CD5E-5A71-E237-ACA8-4071472077E7}"/>
              </a:ext>
            </a:extLst>
          </p:cNvPr>
          <p:cNvSpPr txBox="1"/>
          <p:nvPr/>
        </p:nvSpPr>
        <p:spPr>
          <a:xfrm flipH="1">
            <a:off x="8610600" y="1488421"/>
            <a:ext cx="2564477" cy="307777"/>
          </a:xfrm>
          <a:prstGeom prst="rect">
            <a:avLst/>
          </a:prstGeom>
          <a:noFill/>
        </p:spPr>
        <p:txBody>
          <a:bodyPr wrap="square" rtlCol="0">
            <a:spAutoFit/>
          </a:bodyPr>
          <a:lstStyle/>
          <a:p>
            <a:pPr algn="ct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F</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ile</a:t>
            </a:r>
            <a:r>
              <a:rPr lang="en-US" sz="1400" b="1" i="1" spc="-3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N</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vig</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ation:</a:t>
            </a:r>
            <a:endParaRPr lang="en-IN" sz="1400" dirty="0">
              <a:solidFill>
                <a:srgbClr val="FF0000"/>
              </a:solidFill>
            </a:endParaRPr>
          </a:p>
        </p:txBody>
      </p:sp>
      <p:pic>
        <p:nvPicPr>
          <p:cNvPr id="20" name="Picture 19">
            <a:extLst>
              <a:ext uri="{FF2B5EF4-FFF2-40B4-BE49-F238E27FC236}">
                <a16:creationId xmlns:a16="http://schemas.microsoft.com/office/drawing/2014/main" id="{117DA852-19A1-379B-D239-379B9E5BDC13}"/>
              </a:ext>
            </a:extLst>
          </p:cNvPr>
          <p:cNvPicPr>
            <a:picLocks noChangeAspect="1"/>
          </p:cNvPicPr>
          <p:nvPr/>
        </p:nvPicPr>
        <p:blipFill rotWithShape="1">
          <a:blip r:embed="rId5">
            <a:extLst>
              <a:ext uri="{28A0092B-C50C-407E-A947-70E740481C1C}">
                <a14:useLocalDpi xmlns:a14="http://schemas.microsoft.com/office/drawing/2010/main" val="0"/>
              </a:ext>
            </a:extLst>
          </a:blip>
          <a:srcRect l="43081" t="3052" r="33548" b="31614"/>
          <a:stretch/>
        </p:blipFill>
        <p:spPr>
          <a:xfrm>
            <a:off x="448887" y="4408334"/>
            <a:ext cx="3029989" cy="1893744"/>
          </a:xfrm>
          <a:prstGeom prst="rect">
            <a:avLst/>
          </a:prstGeom>
          <a:ln>
            <a:solidFill>
              <a:srgbClr val="FF0000"/>
            </a:solidFill>
          </a:ln>
        </p:spPr>
      </p:pic>
      <p:sp>
        <p:nvSpPr>
          <p:cNvPr id="21" name="TextBox 20">
            <a:extLst>
              <a:ext uri="{FF2B5EF4-FFF2-40B4-BE49-F238E27FC236}">
                <a16:creationId xmlns:a16="http://schemas.microsoft.com/office/drawing/2014/main" id="{CC66B370-D084-A885-694D-FF0EBCD5BBE6}"/>
              </a:ext>
            </a:extLst>
          </p:cNvPr>
          <p:cNvSpPr txBox="1"/>
          <p:nvPr/>
        </p:nvSpPr>
        <p:spPr>
          <a:xfrm>
            <a:off x="295795" y="4000521"/>
            <a:ext cx="3072940" cy="307777"/>
          </a:xfrm>
          <a:prstGeom prst="rect">
            <a:avLst/>
          </a:prstGeom>
          <a:noFill/>
        </p:spPr>
        <p:txBody>
          <a:bodyPr wrap="square" rtlCol="0">
            <a:spAutoFit/>
          </a:bodyPr>
          <a:lstStyle/>
          <a:p>
            <a:pPr algn="ctr"/>
            <a:r>
              <a:rPr lang="en-US" sz="1400" b="1" i="1" spc="-1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Current</a:t>
            </a:r>
            <a:r>
              <a:rPr lang="en-US" sz="1400" b="1" i="1" spc="-2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Date</a:t>
            </a:r>
            <a:r>
              <a:rPr lang="en-US" sz="1400" b="1" i="1" spc="-2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400" b="1" i="1" spc="-2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spc="-1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Time:</a:t>
            </a:r>
            <a:endParaRPr lang="en-IN" sz="1400" dirty="0">
              <a:solidFill>
                <a:srgbClr val="FF0000"/>
              </a:solidFill>
            </a:endParaRPr>
          </a:p>
        </p:txBody>
      </p:sp>
      <p:pic>
        <p:nvPicPr>
          <p:cNvPr id="24" name="Picture 23">
            <a:extLst>
              <a:ext uri="{FF2B5EF4-FFF2-40B4-BE49-F238E27FC236}">
                <a16:creationId xmlns:a16="http://schemas.microsoft.com/office/drawing/2014/main" id="{846A33E8-3B20-4D97-F9AF-15447C9DD51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5697"/>
          <a:stretch/>
        </p:blipFill>
        <p:spPr>
          <a:xfrm>
            <a:off x="4581005" y="4394170"/>
            <a:ext cx="3029990" cy="1893744"/>
          </a:xfrm>
          <a:prstGeom prst="rect">
            <a:avLst/>
          </a:prstGeom>
          <a:ln>
            <a:solidFill>
              <a:srgbClr val="FF0000"/>
            </a:solidFill>
          </a:ln>
        </p:spPr>
      </p:pic>
      <p:sp>
        <p:nvSpPr>
          <p:cNvPr id="25" name="TextBox 24">
            <a:extLst>
              <a:ext uri="{FF2B5EF4-FFF2-40B4-BE49-F238E27FC236}">
                <a16:creationId xmlns:a16="http://schemas.microsoft.com/office/drawing/2014/main" id="{5ED0D6EE-8855-3474-BC0F-56C5C83E8F32}"/>
              </a:ext>
            </a:extLst>
          </p:cNvPr>
          <p:cNvSpPr txBox="1"/>
          <p:nvPr/>
        </p:nvSpPr>
        <p:spPr>
          <a:xfrm flipH="1">
            <a:off x="2994832" y="3992772"/>
            <a:ext cx="6116783" cy="307777"/>
          </a:xfrm>
          <a:prstGeom prst="rect">
            <a:avLst/>
          </a:prstGeom>
          <a:noFill/>
        </p:spPr>
        <p:txBody>
          <a:bodyPr wrap="square" rtlCol="0">
            <a:spAutoFit/>
          </a:bodyPr>
          <a:lstStyle/>
          <a:p>
            <a:pPr algn="ct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Launch</a:t>
            </a:r>
            <a:r>
              <a:rPr lang="en-US" sz="1400" b="1" i="1" spc="13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400" b="1" i="1" spc="14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spc="-1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top</a:t>
            </a:r>
            <a:r>
              <a:rPr lang="en-US" sz="1400" b="1" i="1" spc="14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G</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stur</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e</a:t>
            </a:r>
            <a:r>
              <a:rPr lang="en-US" sz="1400" b="1" i="1" spc="14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R</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ecognition:</a:t>
            </a:r>
            <a:endParaRPr lang="en-IN" sz="1400" dirty="0">
              <a:solidFill>
                <a:srgbClr val="FF0000"/>
              </a:solidFill>
            </a:endParaRPr>
          </a:p>
        </p:txBody>
      </p:sp>
      <p:sp>
        <p:nvSpPr>
          <p:cNvPr id="26" name="TextBox 25">
            <a:extLst>
              <a:ext uri="{FF2B5EF4-FFF2-40B4-BE49-F238E27FC236}">
                <a16:creationId xmlns:a16="http://schemas.microsoft.com/office/drawing/2014/main" id="{4435B7BA-8073-619D-7DB8-C5473D7EF6F5}"/>
              </a:ext>
            </a:extLst>
          </p:cNvPr>
          <p:cNvSpPr txBox="1"/>
          <p:nvPr/>
        </p:nvSpPr>
        <p:spPr>
          <a:xfrm flipH="1">
            <a:off x="8729745" y="3982743"/>
            <a:ext cx="3063935" cy="307777"/>
          </a:xfrm>
          <a:prstGeom prst="rect">
            <a:avLst/>
          </a:prstGeom>
          <a:noFill/>
        </p:spPr>
        <p:txBody>
          <a:bodyPr wrap="square" rtlCol="0">
            <a:spAutoFit/>
          </a:bodyPr>
          <a:lstStyle/>
          <a:p>
            <a:pPr algn="ct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Co</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p</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y</a:t>
            </a:r>
            <a:r>
              <a:rPr lang="en-US" sz="1400" b="1" i="1" spc="5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and</a:t>
            </a:r>
            <a:r>
              <a:rPr lang="en-US" sz="1400" b="1" i="1" spc="5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P</a:t>
            </a:r>
            <a:r>
              <a:rPr lang="en-US" sz="1400" b="1" i="1" spc="-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aste:</a:t>
            </a:r>
            <a:endParaRPr lang="en-IN" sz="1400" dirty="0">
              <a:solidFill>
                <a:srgbClr val="FF0000"/>
              </a:solidFill>
            </a:endParaRPr>
          </a:p>
        </p:txBody>
      </p:sp>
      <p:pic>
        <p:nvPicPr>
          <p:cNvPr id="32" name="Picture 31">
            <a:extLst>
              <a:ext uri="{FF2B5EF4-FFF2-40B4-BE49-F238E27FC236}">
                <a16:creationId xmlns:a16="http://schemas.microsoft.com/office/drawing/2014/main" id="{03E4ABA8-3503-BCFB-AAB2-073DF6406D65}"/>
              </a:ext>
            </a:extLst>
          </p:cNvPr>
          <p:cNvPicPr>
            <a:picLocks noChangeAspect="1"/>
          </p:cNvPicPr>
          <p:nvPr/>
        </p:nvPicPr>
        <p:blipFill rotWithShape="1">
          <a:blip r:embed="rId7">
            <a:extLst>
              <a:ext uri="{28A0092B-C50C-407E-A947-70E740481C1C}">
                <a14:useLocalDpi xmlns:a14="http://schemas.microsoft.com/office/drawing/2010/main" val="0"/>
              </a:ext>
            </a:extLst>
          </a:blip>
          <a:srcRect l="1111" t="10545" r="77705" b="40283"/>
          <a:stretch/>
        </p:blipFill>
        <p:spPr>
          <a:xfrm>
            <a:off x="8610600" y="4421392"/>
            <a:ext cx="3029990" cy="1893744"/>
          </a:xfrm>
          <a:prstGeom prst="rect">
            <a:avLst/>
          </a:prstGeom>
          <a:ln>
            <a:solidFill>
              <a:srgbClr val="FF0000"/>
            </a:solidFill>
          </a:ln>
        </p:spPr>
      </p:pic>
    </p:spTree>
    <p:extLst>
      <p:ext uri="{BB962C8B-B14F-4D97-AF65-F5344CB8AC3E}">
        <p14:creationId xmlns:p14="http://schemas.microsoft.com/office/powerpoint/2010/main" val="3239441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FCF4-84F9-4381-48F1-92CE5367CF66}"/>
              </a:ext>
            </a:extLst>
          </p:cNvPr>
          <p:cNvSpPr>
            <a:spLocks noGrp="1"/>
          </p:cNvSpPr>
          <p:nvPr>
            <p:ph type="title"/>
          </p:nvPr>
        </p:nvSpPr>
        <p:spPr>
          <a:xfrm>
            <a:off x="316523" y="328922"/>
            <a:ext cx="11112091" cy="1325563"/>
          </a:xfrm>
        </p:spPr>
        <p:txBody>
          <a:bodyPr>
            <a:normAutofit/>
          </a:bodyPr>
          <a:lstStyle/>
          <a:p>
            <a:r>
              <a:rPr lang="en-IN" sz="4000" b="1" i="1" u="sng" dirty="0">
                <a:solidFill>
                  <a:srgbClr val="0070C0"/>
                </a:solidFill>
                <a:latin typeface="Times New Roman" panose="02020603050405020304" pitchFamily="18" charset="0"/>
                <a:cs typeface="Times New Roman" panose="02020603050405020304" pitchFamily="18" charset="0"/>
              </a:rPr>
              <a:t>Voice Assistant-(ECHO)Snapshots Of The Output :</a:t>
            </a:r>
            <a:endParaRPr lang="en-IN" sz="4000" b="1" i="1" u="sng" dirty="0">
              <a:solidFill>
                <a:srgbClr val="0070C0"/>
              </a:solidFill>
            </a:endParaRPr>
          </a:p>
        </p:txBody>
      </p:sp>
      <p:sp>
        <p:nvSpPr>
          <p:cNvPr id="4" name="Date Placeholder 3">
            <a:extLst>
              <a:ext uri="{FF2B5EF4-FFF2-40B4-BE49-F238E27FC236}">
                <a16:creationId xmlns:a16="http://schemas.microsoft.com/office/drawing/2014/main" id="{9EA4211C-3377-4548-96BF-EE1B49DAF246}"/>
              </a:ext>
            </a:extLst>
          </p:cNvPr>
          <p:cNvSpPr>
            <a:spLocks noGrp="1"/>
          </p:cNvSpPr>
          <p:nvPr>
            <p:ph type="dt" sz="half" idx="10"/>
          </p:nvPr>
        </p:nvSpPr>
        <p:spPr/>
        <p:txBody>
          <a:bodyPr/>
          <a:lstStyle/>
          <a:p>
            <a:fld id="{1EDAF742-0592-4E79-BD50-7812D38B785C}" type="datetime1">
              <a:rPr lang="en-IN" smtClean="0"/>
              <a:t>08-07-2023</a:t>
            </a:fld>
            <a:endParaRPr lang="en-IN"/>
          </a:p>
        </p:txBody>
      </p:sp>
      <p:sp>
        <p:nvSpPr>
          <p:cNvPr id="5" name="Footer Placeholder 4">
            <a:extLst>
              <a:ext uri="{FF2B5EF4-FFF2-40B4-BE49-F238E27FC236}">
                <a16:creationId xmlns:a16="http://schemas.microsoft.com/office/drawing/2014/main" id="{C9571F49-BA90-7793-73E1-C56D70279024}"/>
              </a:ext>
            </a:extLst>
          </p:cNvPr>
          <p:cNvSpPr>
            <a:spLocks noGrp="1"/>
          </p:cNvSpPr>
          <p:nvPr>
            <p:ph type="ftr" sz="quarter" idx="11"/>
          </p:nvPr>
        </p:nvSpPr>
        <p:spPr>
          <a:xfrm>
            <a:off x="1770611" y="6356350"/>
            <a:ext cx="8304414"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1EC80DE3-BAD6-B062-2A27-FCE7F2C4599B}"/>
              </a:ext>
            </a:extLst>
          </p:cNvPr>
          <p:cNvSpPr>
            <a:spLocks noGrp="1"/>
          </p:cNvSpPr>
          <p:nvPr>
            <p:ph type="sldNum" sz="quarter" idx="12"/>
          </p:nvPr>
        </p:nvSpPr>
        <p:spPr/>
        <p:txBody>
          <a:bodyPr/>
          <a:lstStyle/>
          <a:p>
            <a:fld id="{840E0BF8-4B7D-46FA-B28A-DDF089F57DAF}" type="slidenum">
              <a:rPr lang="en-IN" smtClean="0"/>
              <a:t>21</a:t>
            </a:fld>
            <a:endParaRPr lang="en-IN"/>
          </a:p>
        </p:txBody>
      </p:sp>
      <p:pic>
        <p:nvPicPr>
          <p:cNvPr id="11" name="Content Placeholder 10">
            <a:extLst>
              <a:ext uri="{FF2B5EF4-FFF2-40B4-BE49-F238E27FC236}">
                <a16:creationId xmlns:a16="http://schemas.microsoft.com/office/drawing/2014/main" id="{3428EF97-77B8-691D-AFAC-0AADDC05386D}"/>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484" t="10962" r="77263" b="40395"/>
          <a:stretch/>
        </p:blipFill>
        <p:spPr>
          <a:xfrm>
            <a:off x="448887" y="1916159"/>
            <a:ext cx="3028950" cy="1885950"/>
          </a:xfrm>
          <a:ln>
            <a:solidFill>
              <a:srgbClr val="FF0000"/>
            </a:solidFill>
          </a:ln>
        </p:spPr>
      </p:pic>
      <p:sp>
        <p:nvSpPr>
          <p:cNvPr id="10" name="TextBox 9">
            <a:extLst>
              <a:ext uri="{FF2B5EF4-FFF2-40B4-BE49-F238E27FC236}">
                <a16:creationId xmlns:a16="http://schemas.microsoft.com/office/drawing/2014/main" id="{863CD0FD-96E9-3A04-453B-1802C4CD9B15}"/>
              </a:ext>
            </a:extLst>
          </p:cNvPr>
          <p:cNvSpPr txBox="1"/>
          <p:nvPr/>
        </p:nvSpPr>
        <p:spPr>
          <a:xfrm flipH="1">
            <a:off x="448887" y="1502794"/>
            <a:ext cx="3029990" cy="338554"/>
          </a:xfrm>
          <a:prstGeom prst="rect">
            <a:avLst/>
          </a:prstGeom>
          <a:noFill/>
        </p:spPr>
        <p:txBody>
          <a:bodyPr wrap="square" rtlCol="0">
            <a:spAutoFit/>
          </a:bodyPr>
          <a:lstStyle/>
          <a:p>
            <a:pPr algn="ctr"/>
            <a:r>
              <a:rPr lang="en-US" sz="1400" b="1" i="1" spc="-10" dirty="0">
                <a:solidFill>
                  <a:srgbClr val="FF0000"/>
                </a:solidFill>
                <a:latin typeface="Times New Roman" panose="02020603050405020304" pitchFamily="18" charset="0"/>
                <a:ea typeface="Palatino Linotype" panose="02040502050505030304" pitchFamily="18" charset="0"/>
                <a:cs typeface="Times New Roman" panose="02020603050405020304" pitchFamily="18" charset="0"/>
              </a:rPr>
              <a:t>Exit</a:t>
            </a:r>
            <a:r>
              <a:rPr lang="en-US" sz="16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t>
            </a:r>
            <a:endParaRPr lang="en-IN" sz="1600" dirty="0">
              <a:solidFill>
                <a:srgbClr val="FF0000"/>
              </a:solidFill>
            </a:endParaRPr>
          </a:p>
        </p:txBody>
      </p:sp>
      <p:sp>
        <p:nvSpPr>
          <p:cNvPr id="15" name="TextBox 14">
            <a:extLst>
              <a:ext uri="{FF2B5EF4-FFF2-40B4-BE49-F238E27FC236}">
                <a16:creationId xmlns:a16="http://schemas.microsoft.com/office/drawing/2014/main" id="{87779A35-FD9B-342C-C616-0875BD0B2FE0}"/>
              </a:ext>
            </a:extLst>
          </p:cNvPr>
          <p:cNvSpPr txBox="1"/>
          <p:nvPr/>
        </p:nvSpPr>
        <p:spPr>
          <a:xfrm>
            <a:off x="4461163" y="1509869"/>
            <a:ext cx="3269674" cy="307777"/>
          </a:xfrm>
          <a:prstGeom prst="rect">
            <a:avLst/>
          </a:prstGeom>
          <a:noFill/>
        </p:spPr>
        <p:txBody>
          <a:bodyPr wrap="square" rtlCol="0">
            <a:spAutoFit/>
          </a:bodyPr>
          <a:lstStyle/>
          <a:p>
            <a:pPr algn="ctr"/>
            <a:r>
              <a:rPr lang="en-US" sz="1400" b="1" i="1" spc="-1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S</a:t>
            </a:r>
            <a:r>
              <a:rPr lang="en-US" sz="1400" b="1" i="1" spc="-1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leep</a:t>
            </a:r>
            <a:r>
              <a:rPr lang="en-US" sz="1400" b="1" i="1" spc="8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t>
            </a:r>
            <a:r>
              <a:rPr lang="en-US" sz="1400" b="1" i="1" spc="8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spc="-2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W</a:t>
            </a:r>
            <a:r>
              <a:rPr lang="en-US" sz="1400" b="1" i="1" spc="-15"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ake</a:t>
            </a:r>
            <a:r>
              <a:rPr lang="en-US" sz="1400" b="1" i="1" spc="8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up</a:t>
            </a:r>
            <a:r>
              <a:rPr lang="en-US" sz="1400" b="1" i="1" spc="80"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 </a:t>
            </a:r>
            <a:r>
              <a:rPr lang="en-US" sz="1400" b="1" i="1" dirty="0">
                <a:solidFill>
                  <a:srgbClr val="FF0000"/>
                </a:solidFill>
                <a:effectLst/>
                <a:latin typeface="Times New Roman" panose="02020603050405020304" pitchFamily="18" charset="0"/>
                <a:ea typeface="Palatino Linotype" panose="02040502050505030304" pitchFamily="18" charset="0"/>
                <a:cs typeface="Times New Roman" panose="02020603050405020304" pitchFamily="18" charset="0"/>
              </a:rPr>
              <a:t>Echo:</a:t>
            </a:r>
            <a:endParaRPr lang="en-IN" sz="1400" dirty="0">
              <a:solidFill>
                <a:srgbClr val="FF0000"/>
              </a:solidFill>
            </a:endParaRPr>
          </a:p>
        </p:txBody>
      </p:sp>
      <p:pic>
        <p:nvPicPr>
          <p:cNvPr id="14" name="Picture 13">
            <a:extLst>
              <a:ext uri="{FF2B5EF4-FFF2-40B4-BE49-F238E27FC236}">
                <a16:creationId xmlns:a16="http://schemas.microsoft.com/office/drawing/2014/main" id="{F0883FC7-62B3-BC31-436F-AFEE0425A365}"/>
              </a:ext>
            </a:extLst>
          </p:cNvPr>
          <p:cNvPicPr>
            <a:picLocks noChangeAspect="1"/>
          </p:cNvPicPr>
          <p:nvPr/>
        </p:nvPicPr>
        <p:blipFill rotWithShape="1">
          <a:blip r:embed="rId3">
            <a:extLst>
              <a:ext uri="{28A0092B-C50C-407E-A947-70E740481C1C}">
                <a14:useLocalDpi xmlns:a14="http://schemas.microsoft.com/office/drawing/2010/main" val="0"/>
              </a:ext>
            </a:extLst>
          </a:blip>
          <a:srcRect l="1491" t="10788" r="77373" b="41109"/>
          <a:stretch/>
        </p:blipFill>
        <p:spPr>
          <a:xfrm>
            <a:off x="4581005" y="1916159"/>
            <a:ext cx="3029990" cy="1887412"/>
          </a:xfrm>
          <a:prstGeom prst="rect">
            <a:avLst/>
          </a:prstGeom>
          <a:ln>
            <a:solidFill>
              <a:srgbClr val="FF0000"/>
            </a:solidFill>
          </a:ln>
        </p:spPr>
      </p:pic>
    </p:spTree>
    <p:extLst>
      <p:ext uri="{BB962C8B-B14F-4D97-AF65-F5344CB8AC3E}">
        <p14:creationId xmlns:p14="http://schemas.microsoft.com/office/powerpoint/2010/main" val="3947123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313305"/>
            <a:ext cx="10515600" cy="1325563"/>
          </a:xfrm>
        </p:spPr>
        <p:txBody>
          <a:bodyPr/>
          <a:lstStyle/>
          <a:p>
            <a:r>
              <a:rPr lang="en-IN" b="1" i="1" u="sng" dirty="0">
                <a:solidFill>
                  <a:srgbClr val="0070C0"/>
                </a:solidFill>
                <a:latin typeface="Times New Roman" panose="02020603050405020304" pitchFamily="18" charset="0"/>
                <a:cs typeface="Times New Roman" panose="02020603050405020304" pitchFamily="18" charset="0"/>
              </a:rPr>
              <a:t>Testing &amp; Results:</a:t>
            </a:r>
            <a:br>
              <a:rPr lang="en-IN" b="1" i="1" u="sng" dirty="0">
                <a:solidFill>
                  <a:srgbClr val="0070C0"/>
                </a:solidFill>
                <a:latin typeface="Times New Roman" panose="02020603050405020304" pitchFamily="18" charset="0"/>
                <a:cs typeface="Times New Roman" panose="02020603050405020304" pitchFamily="18" charset="0"/>
              </a:rPr>
            </a:br>
            <a:endParaRPr lang="en-IN" b="1" i="1" u="sng" dirty="0">
              <a:solidFill>
                <a:srgbClr val="0070C0"/>
              </a:solidFill>
            </a:endParaRPr>
          </a:p>
        </p:txBody>
      </p:sp>
      <p:sp>
        <p:nvSpPr>
          <p:cNvPr id="4" name="Footer Placeholder 3"/>
          <p:cNvSpPr>
            <a:spLocks noGrp="1"/>
          </p:cNvSpPr>
          <p:nvPr>
            <p:ph type="ftr" sz="quarter" idx="11"/>
          </p:nvPr>
        </p:nvSpPr>
        <p:spPr>
          <a:xfrm>
            <a:off x="1977043" y="6356350"/>
            <a:ext cx="8005157"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22</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7225DCFA-CEE7-4D87-804D-9E38CE9B9D35}" type="datetime1">
              <a:rPr lang="en-IN" smtClean="0"/>
              <a:t>08-07-2023</a:t>
            </a:fld>
            <a:endParaRPr lang="en-IN"/>
          </a:p>
        </p:txBody>
      </p:sp>
      <p:sp>
        <p:nvSpPr>
          <p:cNvPr id="3" name="TextBox 2">
            <a:extLst>
              <a:ext uri="{FF2B5EF4-FFF2-40B4-BE49-F238E27FC236}">
                <a16:creationId xmlns:a16="http://schemas.microsoft.com/office/drawing/2014/main" id="{B90AC175-CB14-2B5B-D01E-CC11C3EC4C0A}"/>
              </a:ext>
            </a:extLst>
          </p:cNvPr>
          <p:cNvSpPr txBox="1"/>
          <p:nvPr/>
        </p:nvSpPr>
        <p:spPr>
          <a:xfrm flipH="1">
            <a:off x="-16329" y="1082656"/>
            <a:ext cx="6697894" cy="523220"/>
          </a:xfrm>
          <a:prstGeom prst="rect">
            <a:avLst/>
          </a:prstGeom>
          <a:noFill/>
        </p:spPr>
        <p:txBody>
          <a:bodyPr wrap="squar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  </a:t>
            </a:r>
          </a:p>
        </p:txBody>
      </p:sp>
      <p:sp>
        <p:nvSpPr>
          <p:cNvPr id="10" name="Content Placeholder 9">
            <a:extLst>
              <a:ext uri="{FF2B5EF4-FFF2-40B4-BE49-F238E27FC236}">
                <a16:creationId xmlns:a16="http://schemas.microsoft.com/office/drawing/2014/main" id="{B6CCFB00-5F1B-954C-F272-2DB62BC6292E}"/>
              </a:ext>
            </a:extLst>
          </p:cNvPr>
          <p:cNvSpPr>
            <a:spLocks noGrp="1"/>
          </p:cNvSpPr>
          <p:nvPr>
            <p:ph idx="1"/>
          </p:nvPr>
        </p:nvSpPr>
        <p:spPr>
          <a:xfrm>
            <a:off x="514350" y="1163638"/>
            <a:ext cx="10839450" cy="5013325"/>
          </a:xfrm>
        </p:spPr>
        <p:txBody>
          <a:bodyPr>
            <a:normAutofit/>
          </a:bodyPr>
          <a:lstStyle/>
          <a:p>
            <a:pPr algn="just"/>
            <a:r>
              <a:rPr lang="en-US" sz="1900" dirty="0"/>
              <a:t>The hand gesture and colored caps controlled virtual mouse along with voice recognition system incorporate various gestures like: neutral gesture, moving cursor, left click, right-click, double click, scrolling, drag and drop, multiple item selection. </a:t>
            </a:r>
          </a:p>
          <a:p>
            <a:pPr algn="just"/>
            <a:r>
              <a:rPr lang="en-US" sz="2000" dirty="0"/>
              <a:t>The webcam is positioned at various distances from the user to monitor hand motions and gestures to detect fingertips.</a:t>
            </a:r>
          </a:p>
          <a:p>
            <a:pPr algn="just"/>
            <a:r>
              <a:rPr lang="en-US" sz="2000" dirty="0"/>
              <a:t>Gesture’s ability is assessed under diverse lighting conditions such as bright light settings, low-light configurations, at a much farther distance from the camera, at a closer distance from the camera, with a left hand, right hand, both hands in camera, different backgrounds, and different hands of individuals of varying ages.</a:t>
            </a:r>
            <a:endParaRPr lang="en-US" sz="1900" dirty="0"/>
          </a:p>
          <a:p>
            <a:pPr algn="just"/>
            <a:r>
              <a:rPr lang="en-US" sz="1900" dirty="0"/>
              <a:t>The voice assistant performs launch/stop gesture recognition, and content search on Google, identifies a location, navigates files, displays the current date and time, copies and pastes, sleeps/wakes up, and exit actions.</a:t>
            </a:r>
            <a:endParaRPr lang="en-US" sz="1800" dirty="0"/>
          </a:p>
          <a:p>
            <a:pPr algn="just"/>
            <a:r>
              <a:rPr lang="en-US" sz="1800" dirty="0"/>
              <a:t>The Voice Assistant is tested by providing diverse input via the mic and executing various functions such as location, file navigation, current time and date, copy and paste, sleep/wakeup, google search, and start and exit under various conditions.</a:t>
            </a:r>
            <a:endParaRPr lang="en-IN" dirty="0"/>
          </a:p>
        </p:txBody>
      </p:sp>
    </p:spTree>
    <p:extLst>
      <p:ext uri="{BB962C8B-B14F-4D97-AF65-F5344CB8AC3E}">
        <p14:creationId xmlns:p14="http://schemas.microsoft.com/office/powerpoint/2010/main" val="335192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62" y="419874"/>
            <a:ext cx="10515600" cy="1325563"/>
          </a:xfrm>
        </p:spPr>
        <p:txBody>
          <a:bodyPr/>
          <a:lstStyle/>
          <a:p>
            <a:r>
              <a:rPr lang="en-IN" b="1" i="1" u="sng" dirty="0">
                <a:solidFill>
                  <a:srgbClr val="0070C0"/>
                </a:solidFill>
                <a:latin typeface="Times New Roman" panose="02020603050405020304" pitchFamily="18" charset="0"/>
                <a:cs typeface="Times New Roman" panose="02020603050405020304" pitchFamily="18" charset="0"/>
              </a:rPr>
              <a:t>Testing &amp; Results:</a:t>
            </a:r>
            <a:br>
              <a:rPr lang="en-IN" b="1" i="1" u="sng" dirty="0">
                <a:solidFill>
                  <a:srgbClr val="0070C0"/>
                </a:solidFill>
                <a:latin typeface="Times New Roman" panose="02020603050405020304" pitchFamily="18" charset="0"/>
                <a:cs typeface="Times New Roman" panose="02020603050405020304" pitchFamily="18" charset="0"/>
              </a:rPr>
            </a:br>
            <a:endParaRPr lang="en-IN" b="1" i="1" u="sng" dirty="0">
              <a:solidFill>
                <a:srgbClr val="0070C0"/>
              </a:solidFill>
            </a:endParaRPr>
          </a:p>
        </p:txBody>
      </p:sp>
      <p:sp>
        <p:nvSpPr>
          <p:cNvPr id="4" name="Footer Placeholder 3"/>
          <p:cNvSpPr>
            <a:spLocks noGrp="1"/>
          </p:cNvSpPr>
          <p:nvPr>
            <p:ph type="ftr" sz="quarter" idx="11"/>
          </p:nvPr>
        </p:nvSpPr>
        <p:spPr>
          <a:xfrm>
            <a:off x="1977043" y="6356350"/>
            <a:ext cx="8005157"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23</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7225DCFA-CEE7-4D87-804D-9E38CE9B9D35}" type="datetime1">
              <a:rPr lang="en-IN" smtClean="0"/>
              <a:t>08-07-2023</a:t>
            </a:fld>
            <a:endParaRPr lang="en-IN"/>
          </a:p>
        </p:txBody>
      </p:sp>
      <p:sp>
        <p:nvSpPr>
          <p:cNvPr id="3" name="TextBox 2">
            <a:extLst>
              <a:ext uri="{FF2B5EF4-FFF2-40B4-BE49-F238E27FC236}">
                <a16:creationId xmlns:a16="http://schemas.microsoft.com/office/drawing/2014/main" id="{B90AC175-CB14-2B5B-D01E-CC11C3EC4C0A}"/>
              </a:ext>
            </a:extLst>
          </p:cNvPr>
          <p:cNvSpPr txBox="1"/>
          <p:nvPr/>
        </p:nvSpPr>
        <p:spPr>
          <a:xfrm flipH="1">
            <a:off x="-16329" y="1082656"/>
            <a:ext cx="6697894" cy="523220"/>
          </a:xfrm>
          <a:prstGeom prst="rect">
            <a:avLst/>
          </a:prstGeom>
          <a:noFill/>
        </p:spPr>
        <p:txBody>
          <a:bodyPr wrap="squar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  </a:t>
            </a:r>
          </a:p>
        </p:txBody>
      </p:sp>
      <p:sp>
        <p:nvSpPr>
          <p:cNvPr id="10" name="Content Placeholder 9">
            <a:extLst>
              <a:ext uri="{FF2B5EF4-FFF2-40B4-BE49-F238E27FC236}">
                <a16:creationId xmlns:a16="http://schemas.microsoft.com/office/drawing/2014/main" id="{B6CCFB00-5F1B-954C-F272-2DB62BC6292E}"/>
              </a:ext>
            </a:extLst>
          </p:cNvPr>
          <p:cNvSpPr>
            <a:spLocks noGrp="1"/>
          </p:cNvSpPr>
          <p:nvPr>
            <p:ph idx="1"/>
          </p:nvPr>
        </p:nvSpPr>
        <p:spPr>
          <a:xfrm>
            <a:off x="514350" y="1347107"/>
            <a:ext cx="10278836" cy="4829856"/>
          </a:xfrm>
        </p:spPr>
        <p:txBody>
          <a:bodyPr>
            <a:normAutofit/>
          </a:bodyPr>
          <a:lstStyle/>
          <a:p>
            <a:pPr algn="just"/>
            <a:r>
              <a:rPr lang="en-US" sz="1800" dirty="0"/>
              <a:t>Using hand gestures to control a mouse can increase productivity and ease of use, particularly for individuals with disabilities or those who find traditional mouse controls difficult. </a:t>
            </a:r>
          </a:p>
          <a:p>
            <a:pPr algn="just"/>
            <a:r>
              <a:rPr lang="en-US" sz="1800" dirty="0"/>
              <a:t>The automated training machine learning model accurately detects and classifies hand gestures, allowing for smooth and precise cursor control. While further research and testing may be necessary to optimize the system's performance.</a:t>
            </a:r>
          </a:p>
          <a:p>
            <a:pPr algn="just"/>
            <a:r>
              <a:rPr lang="en-US" sz="1800" dirty="0"/>
              <a:t>The results thus far suggest that a hand gesture-controlled mouse could become a valuable tool for computer users in the future.</a:t>
            </a:r>
            <a:endParaRPr lang="en-IN" sz="1800" dirty="0"/>
          </a:p>
        </p:txBody>
      </p:sp>
    </p:spTree>
    <p:extLst>
      <p:ext uri="{BB962C8B-B14F-4D97-AF65-F5344CB8AC3E}">
        <p14:creationId xmlns:p14="http://schemas.microsoft.com/office/powerpoint/2010/main" val="2207240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043" y="280313"/>
            <a:ext cx="10515600" cy="1325563"/>
          </a:xfrm>
        </p:spPr>
        <p:txBody>
          <a:bodyPr/>
          <a:lstStyle/>
          <a:p>
            <a:r>
              <a:rPr lang="en-IN" b="1" i="1" u="sng" dirty="0">
                <a:solidFill>
                  <a:srgbClr val="0070C0"/>
                </a:solidFill>
                <a:latin typeface="Times New Roman" panose="02020603050405020304" pitchFamily="18" charset="0"/>
                <a:cs typeface="Times New Roman" panose="02020603050405020304" pitchFamily="18" charset="0"/>
              </a:rPr>
              <a:t>Testing &amp; Results:</a:t>
            </a:r>
            <a:br>
              <a:rPr lang="en-IN" b="1" i="1" u="sng" dirty="0">
                <a:solidFill>
                  <a:srgbClr val="0070C0"/>
                </a:solidFill>
                <a:latin typeface="Times New Roman" panose="02020603050405020304" pitchFamily="18" charset="0"/>
                <a:cs typeface="Times New Roman" panose="02020603050405020304" pitchFamily="18" charset="0"/>
              </a:rPr>
            </a:br>
            <a:endParaRPr lang="en-IN" b="1" i="1" u="sng" dirty="0">
              <a:solidFill>
                <a:srgbClr val="0070C0"/>
              </a:solidFill>
            </a:endParaRPr>
          </a:p>
        </p:txBody>
      </p:sp>
      <p:sp>
        <p:nvSpPr>
          <p:cNvPr id="4" name="Footer Placeholder 3"/>
          <p:cNvSpPr>
            <a:spLocks noGrp="1"/>
          </p:cNvSpPr>
          <p:nvPr>
            <p:ph type="ftr" sz="quarter" idx="11"/>
          </p:nvPr>
        </p:nvSpPr>
        <p:spPr>
          <a:xfrm>
            <a:off x="1977043" y="6356350"/>
            <a:ext cx="8005157"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24</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7225DCFA-CEE7-4D87-804D-9E38CE9B9D35}" type="datetime1">
              <a:rPr lang="en-IN" smtClean="0"/>
              <a:t>08-07-2023</a:t>
            </a:fld>
            <a:endParaRPr lang="en-IN"/>
          </a:p>
        </p:txBody>
      </p:sp>
      <p:sp>
        <p:nvSpPr>
          <p:cNvPr id="3" name="TextBox 2">
            <a:extLst>
              <a:ext uri="{FF2B5EF4-FFF2-40B4-BE49-F238E27FC236}">
                <a16:creationId xmlns:a16="http://schemas.microsoft.com/office/drawing/2014/main" id="{B90AC175-CB14-2B5B-D01E-CC11C3EC4C0A}"/>
              </a:ext>
            </a:extLst>
          </p:cNvPr>
          <p:cNvSpPr txBox="1"/>
          <p:nvPr/>
        </p:nvSpPr>
        <p:spPr>
          <a:xfrm flipH="1">
            <a:off x="0" y="1082656"/>
            <a:ext cx="6697894" cy="523220"/>
          </a:xfrm>
          <a:prstGeom prst="rect">
            <a:avLst/>
          </a:prstGeom>
          <a:noFill/>
        </p:spPr>
        <p:txBody>
          <a:bodyPr wrap="squar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  </a:t>
            </a:r>
          </a:p>
        </p:txBody>
      </p:sp>
      <p:pic>
        <p:nvPicPr>
          <p:cNvPr id="8" name="Content Placeholder 7">
            <a:extLst>
              <a:ext uri="{FF2B5EF4-FFF2-40B4-BE49-F238E27FC236}">
                <a16:creationId xmlns:a16="http://schemas.microsoft.com/office/drawing/2014/main" id="{3389F03F-F715-76C8-9333-9EC7B4EDC1B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1156" t="35681" r="7214" b="22616"/>
          <a:stretch/>
        </p:blipFill>
        <p:spPr>
          <a:xfrm>
            <a:off x="769184" y="1184153"/>
            <a:ext cx="10653631" cy="5172197"/>
          </a:xfrm>
          <a:prstGeom prst="rect">
            <a:avLst/>
          </a:prstGeom>
        </p:spPr>
      </p:pic>
    </p:spTree>
    <p:extLst>
      <p:ext uri="{BB962C8B-B14F-4D97-AF65-F5344CB8AC3E}">
        <p14:creationId xmlns:p14="http://schemas.microsoft.com/office/powerpoint/2010/main" val="719175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07" y="267836"/>
            <a:ext cx="10515600" cy="1325563"/>
          </a:xfrm>
        </p:spPr>
        <p:txBody>
          <a:bodyPr/>
          <a:lstStyle/>
          <a:p>
            <a:r>
              <a:rPr lang="en-IN" b="1" i="1" u="sng" dirty="0">
                <a:solidFill>
                  <a:srgbClr val="0070C0"/>
                </a:solidFill>
                <a:latin typeface="Times New Roman" panose="02020603050405020304" pitchFamily="18" charset="0"/>
                <a:cs typeface="Times New Roman" panose="02020603050405020304" pitchFamily="18" charset="0"/>
              </a:rPr>
              <a:t>Paper Published :</a:t>
            </a:r>
            <a:br>
              <a:rPr lang="en-IN" b="1" i="1" u="sng" dirty="0">
                <a:solidFill>
                  <a:srgbClr val="0070C0"/>
                </a:solidFill>
                <a:latin typeface="Times New Roman" panose="02020603050405020304" pitchFamily="18" charset="0"/>
                <a:cs typeface="Times New Roman" panose="02020603050405020304" pitchFamily="18" charset="0"/>
              </a:rPr>
            </a:br>
            <a:endParaRPr lang="en-IN" b="1" i="1" u="sng" dirty="0">
              <a:solidFill>
                <a:srgbClr val="0070C0"/>
              </a:solidFill>
            </a:endParaRPr>
          </a:p>
        </p:txBody>
      </p:sp>
      <p:sp>
        <p:nvSpPr>
          <p:cNvPr id="4" name="Footer Placeholder 3"/>
          <p:cNvSpPr>
            <a:spLocks noGrp="1"/>
          </p:cNvSpPr>
          <p:nvPr>
            <p:ph type="ftr" sz="quarter" idx="11"/>
          </p:nvPr>
        </p:nvSpPr>
        <p:spPr>
          <a:xfrm>
            <a:off x="1977043" y="6356350"/>
            <a:ext cx="8005157"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25</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7225DCFA-CEE7-4D87-804D-9E38CE9B9D35}" type="datetime1">
              <a:rPr lang="en-IN" smtClean="0"/>
              <a:t>08-07-2023</a:t>
            </a:fld>
            <a:endParaRPr lang="en-IN"/>
          </a:p>
        </p:txBody>
      </p:sp>
      <p:sp>
        <p:nvSpPr>
          <p:cNvPr id="3" name="TextBox 2">
            <a:extLst>
              <a:ext uri="{FF2B5EF4-FFF2-40B4-BE49-F238E27FC236}">
                <a16:creationId xmlns:a16="http://schemas.microsoft.com/office/drawing/2014/main" id="{B90AC175-CB14-2B5B-D01E-CC11C3EC4C0A}"/>
              </a:ext>
            </a:extLst>
          </p:cNvPr>
          <p:cNvSpPr txBox="1"/>
          <p:nvPr/>
        </p:nvSpPr>
        <p:spPr>
          <a:xfrm flipH="1">
            <a:off x="0" y="1116345"/>
            <a:ext cx="6697894" cy="954107"/>
          </a:xfrm>
          <a:prstGeom prst="rect">
            <a:avLst/>
          </a:prstGeom>
          <a:noFill/>
        </p:spPr>
        <p:txBody>
          <a:bodyPr wrap="squar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  Paper published in IJERT Website:</a:t>
            </a:r>
          </a:p>
          <a:p>
            <a:endParaRPr lang="en-IN" sz="2800" b="1" dirty="0">
              <a:solidFill>
                <a:srgbClr val="FF0000"/>
              </a:solidFill>
              <a:latin typeface="Times New Roman" panose="02020603050405020304" pitchFamily="18" charset="0"/>
              <a:cs typeface="Times New Roman" panose="02020603050405020304" pitchFamily="18" charset="0"/>
            </a:endParaRPr>
          </a:p>
        </p:txBody>
      </p:sp>
      <p:pic>
        <p:nvPicPr>
          <p:cNvPr id="17" name="Content Placeholder 16">
            <a:extLst>
              <a:ext uri="{FF2B5EF4-FFF2-40B4-BE49-F238E27FC236}">
                <a16:creationId xmlns:a16="http://schemas.microsoft.com/office/drawing/2014/main" id="{6880A515-CBF5-B538-9C4C-CCA3A4183C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1074" t="36848" r="35772" b="15120"/>
          <a:stretch/>
        </p:blipFill>
        <p:spPr>
          <a:xfrm>
            <a:off x="187672" y="1690688"/>
            <a:ext cx="5924657" cy="4464092"/>
          </a:xfrm>
        </p:spPr>
      </p:pic>
      <p:pic>
        <p:nvPicPr>
          <p:cNvPr id="9" name="Picture 8">
            <a:extLst>
              <a:ext uri="{FF2B5EF4-FFF2-40B4-BE49-F238E27FC236}">
                <a16:creationId xmlns:a16="http://schemas.microsoft.com/office/drawing/2014/main" id="{5AA54351-E3CA-31D6-C34B-151830372B8B}"/>
              </a:ext>
            </a:extLst>
          </p:cNvPr>
          <p:cNvPicPr>
            <a:picLocks noChangeAspect="1"/>
          </p:cNvPicPr>
          <p:nvPr/>
        </p:nvPicPr>
        <p:blipFill rotWithShape="1">
          <a:blip r:embed="rId4">
            <a:extLst>
              <a:ext uri="{28A0092B-C50C-407E-A947-70E740481C1C}">
                <a14:useLocalDpi xmlns:a14="http://schemas.microsoft.com/office/drawing/2010/main" val="0"/>
              </a:ext>
            </a:extLst>
          </a:blip>
          <a:srcRect l="35739" t="19286" r="13442" b="7315"/>
          <a:stretch/>
        </p:blipFill>
        <p:spPr>
          <a:xfrm>
            <a:off x="6153150" y="1771669"/>
            <a:ext cx="5668736" cy="4139273"/>
          </a:xfrm>
          <a:prstGeom prst="rect">
            <a:avLst/>
          </a:prstGeom>
          <a:ln>
            <a:solidFill>
              <a:srgbClr val="FF0000"/>
            </a:solidFill>
          </a:ln>
        </p:spPr>
      </p:pic>
    </p:spTree>
    <p:extLst>
      <p:ext uri="{BB962C8B-B14F-4D97-AF65-F5344CB8AC3E}">
        <p14:creationId xmlns:p14="http://schemas.microsoft.com/office/powerpoint/2010/main" val="2573431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81" y="144689"/>
            <a:ext cx="10515600" cy="1325563"/>
          </a:xfrm>
        </p:spPr>
        <p:txBody>
          <a:bodyPr/>
          <a:lstStyle/>
          <a:p>
            <a:r>
              <a:rPr lang="en-IN" b="1" i="1" u="sng" dirty="0">
                <a:solidFill>
                  <a:srgbClr val="0070C0"/>
                </a:solidFill>
                <a:latin typeface="Times New Roman" panose="02020603050405020304" pitchFamily="18" charset="0"/>
                <a:cs typeface="Times New Roman" panose="02020603050405020304" pitchFamily="18" charset="0"/>
              </a:rPr>
              <a:t>Conclusion and Future Enhancements :</a:t>
            </a:r>
            <a:br>
              <a:rPr lang="en-IN"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a:xfrm>
            <a:off x="228600" y="1163638"/>
            <a:ext cx="10799762" cy="5090205"/>
          </a:xfrm>
        </p:spPr>
        <p:txBody>
          <a:bodyPr>
            <a:normAutofit fontScale="55000" lnSpcReduction="20000"/>
          </a:bodyPr>
          <a:lstStyle/>
          <a:p>
            <a:pPr algn="just">
              <a:lnSpc>
                <a:spcPct val="100000"/>
              </a:lnSpc>
              <a:spcBef>
                <a:spcPts val="95"/>
              </a:spcBef>
            </a:pPr>
            <a:r>
              <a:rPr lang="en-US" sz="3600" dirty="0">
                <a:latin typeface="Times New Roman" panose="02020603050405020304" pitchFamily="18" charset="0"/>
                <a:cs typeface="Times New Roman" panose="02020603050405020304" pitchFamily="18" charset="0"/>
              </a:rPr>
              <a:t>The system utilizes state-of-the-art Machine Learning and Computer Vision algorithms such as CNN implemented by </a:t>
            </a:r>
            <a:r>
              <a:rPr lang="en-US" sz="3600" dirty="0" err="1">
                <a:latin typeface="Times New Roman" panose="02020603050405020304" pitchFamily="18" charset="0"/>
                <a:cs typeface="Times New Roman" panose="02020603050405020304" pitchFamily="18" charset="0"/>
              </a:rPr>
              <a:t>MediaPipe</a:t>
            </a:r>
            <a:r>
              <a:rPr lang="en-US" sz="3600" dirty="0">
                <a:latin typeface="Times New Roman" panose="02020603050405020304" pitchFamily="18" charset="0"/>
                <a:cs typeface="Times New Roman" panose="02020603050405020304" pitchFamily="18" charset="0"/>
              </a:rPr>
              <a:t> running on top of pybind11 to recognize hand gestures and voice commands accurately and efficiently. </a:t>
            </a:r>
          </a:p>
          <a:p>
            <a:pPr marL="0" indent="0" algn="just">
              <a:lnSpc>
                <a:spcPct val="100000"/>
              </a:lnSpc>
              <a:spcBef>
                <a:spcPts val="95"/>
              </a:spcBef>
              <a:buNone/>
            </a:pPr>
            <a:endParaRPr lang="en-US" sz="3600" dirty="0">
              <a:latin typeface="Times New Roman" panose="02020603050405020304" pitchFamily="18" charset="0"/>
              <a:cs typeface="Times New Roman" panose="02020603050405020304" pitchFamily="18" charset="0"/>
            </a:endParaRPr>
          </a:p>
          <a:p>
            <a:pPr algn="just">
              <a:lnSpc>
                <a:spcPct val="100000"/>
              </a:lnSpc>
              <a:spcBef>
                <a:spcPts val="95"/>
              </a:spcBef>
            </a:pPr>
            <a:r>
              <a:rPr lang="en-US" sz="3600" dirty="0">
                <a:latin typeface="Times New Roman" panose="02020603050405020304" pitchFamily="18" charset="0"/>
                <a:cs typeface="Times New Roman" panose="02020603050405020304" pitchFamily="18" charset="0"/>
              </a:rPr>
              <a:t>The two modules - one for direct hand detection and the other for colored caps of any uniform color to carter different user preferences and provide flexibility in usage. Additionally, the system incorporates a voice automation feature that serves various tasks with great efficiency, accuracy, and ease. With the current implementation of the system on the Windows platform.</a:t>
            </a:r>
          </a:p>
          <a:p>
            <a:pPr marL="0" indent="0" algn="just">
              <a:lnSpc>
                <a:spcPct val="100000"/>
              </a:lnSpc>
              <a:spcBef>
                <a:spcPts val="95"/>
              </a:spcBef>
              <a:buNone/>
            </a:pPr>
            <a:endParaRPr lang="en-US" sz="3600" dirty="0">
              <a:latin typeface="Times New Roman" panose="02020603050405020304" pitchFamily="18" charset="0"/>
              <a:cs typeface="Times New Roman" panose="02020603050405020304" pitchFamily="18" charset="0"/>
            </a:endParaRPr>
          </a:p>
          <a:p>
            <a:pPr algn="just">
              <a:lnSpc>
                <a:spcPct val="100000"/>
              </a:lnSpc>
              <a:spcBef>
                <a:spcPts val="95"/>
              </a:spcBef>
            </a:pPr>
            <a:r>
              <a:rPr lang="en-US" sz="3600" dirty="0">
                <a:latin typeface="Times New Roman" panose="02020603050405020304" pitchFamily="18" charset="0"/>
                <a:cs typeface="Times New Roman" panose="02020603050405020304" pitchFamily="18" charset="0"/>
              </a:rPr>
              <a:t>Gesture Controlled Virtual Mouse presents an exciting prospect for the future of human-computer interaction. It is expected to increase productivity and convenience for users and could potentially have numerous practical applications in industries such as healthcare, gaming, and manufacturing.</a:t>
            </a:r>
            <a:r>
              <a:rPr lang="en-US" sz="3600" dirty="0">
                <a:effectLst/>
                <a:latin typeface="Times New Roman" panose="02020603050405020304" pitchFamily="18" charset="0"/>
                <a:ea typeface="Calibri" panose="020F0502020204030204" pitchFamily="34" charset="0"/>
                <a:cs typeface="Arial" panose="020B0604020202020204" pitchFamily="34" charset="0"/>
              </a:rPr>
              <a:t> </a:t>
            </a:r>
          </a:p>
          <a:p>
            <a:pPr marL="0" indent="0" algn="just">
              <a:lnSpc>
                <a:spcPct val="100000"/>
              </a:lnSpc>
              <a:spcBef>
                <a:spcPts val="95"/>
              </a:spcBef>
              <a:buNone/>
            </a:pPr>
            <a:endParaRPr lang="en-US" sz="3600" dirty="0">
              <a:effectLst/>
              <a:latin typeface="Times New Roman" panose="02020603050405020304" pitchFamily="18" charset="0"/>
              <a:ea typeface="Calibri" panose="020F0502020204030204" pitchFamily="34" charset="0"/>
              <a:cs typeface="Arial" panose="020B0604020202020204" pitchFamily="34" charset="0"/>
            </a:endParaRPr>
          </a:p>
          <a:p>
            <a:pPr algn="just">
              <a:lnSpc>
                <a:spcPct val="100000"/>
              </a:lnSpc>
              <a:spcBef>
                <a:spcPts val="95"/>
              </a:spcBef>
            </a:pPr>
            <a:r>
              <a:rPr lang="en-US" sz="3600" dirty="0">
                <a:effectLst/>
                <a:latin typeface="Times New Roman" panose="02020603050405020304" pitchFamily="18" charset="0"/>
                <a:ea typeface="Calibri" panose="020F0502020204030204" pitchFamily="34" charset="0"/>
                <a:cs typeface="Arial" panose="020B0604020202020204" pitchFamily="34" charset="0"/>
              </a:rPr>
              <a:t>The system has the potential of being a viable replacement for the computer mouse, however due to the constraints encountered; it cannot completely replace the computer mouse. The major constraint of the system is that it must be operated in a well-lit room. This is the main reason why the system cannot completely replace the computer mouse, since it is very common for computers to be used in outdoor environments with poor lighting condition. </a:t>
            </a:r>
            <a:endParaRPr lang="en-US" sz="3600" spc="-10" dirty="0">
              <a:uFill>
                <a:solidFill>
                  <a:srgbClr val="2C3E70"/>
                </a:solidFill>
              </a:uFill>
              <a:latin typeface="Times New Roman" panose="02020603050405020304" pitchFamily="18" charset="0"/>
              <a:cs typeface="Times New Roman"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2601884" y="6356350"/>
            <a:ext cx="6907876"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26</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5E05C628-093A-41D4-84E0-A7AA917FEF74}" type="datetime1">
              <a:rPr lang="en-IN" smtClean="0"/>
              <a:t>08-07-2023</a:t>
            </a:fld>
            <a:endParaRPr lang="en-IN"/>
          </a:p>
        </p:txBody>
      </p:sp>
    </p:spTree>
    <p:extLst>
      <p:ext uri="{BB962C8B-B14F-4D97-AF65-F5344CB8AC3E}">
        <p14:creationId xmlns:p14="http://schemas.microsoft.com/office/powerpoint/2010/main" val="4182686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81" y="144690"/>
            <a:ext cx="10192686" cy="916442"/>
          </a:xfrm>
        </p:spPr>
        <p:txBody>
          <a:bodyPr>
            <a:normAutofit fontScale="90000"/>
          </a:bodyPr>
          <a:lstStyle/>
          <a:p>
            <a:r>
              <a:rPr lang="en-IN" b="1" i="1" u="sng" dirty="0">
                <a:solidFill>
                  <a:srgbClr val="0070C0"/>
                </a:solidFill>
                <a:latin typeface="Times New Roman" panose="02020603050405020304" pitchFamily="18" charset="0"/>
                <a:cs typeface="Times New Roman" panose="02020603050405020304" pitchFamily="18" charset="0"/>
              </a:rPr>
              <a:t>Potential Applications, Focus Groups &amp; Target Audience</a:t>
            </a:r>
            <a:endParaRPr lang="en-IN" dirty="0"/>
          </a:p>
        </p:txBody>
      </p:sp>
      <p:sp>
        <p:nvSpPr>
          <p:cNvPr id="3" name="Content Placeholder 2"/>
          <p:cNvSpPr>
            <a:spLocks noGrp="1"/>
          </p:cNvSpPr>
          <p:nvPr>
            <p:ph idx="1"/>
          </p:nvPr>
        </p:nvSpPr>
        <p:spPr>
          <a:xfrm>
            <a:off x="228600" y="1767795"/>
            <a:ext cx="10799762" cy="5090205"/>
          </a:xfrm>
        </p:spPr>
        <p:txBody>
          <a:bodyPr>
            <a:normAutofit/>
          </a:bodyPr>
          <a:lstStyle/>
          <a:p>
            <a:pPr algn="just">
              <a:lnSpc>
                <a:spcPct val="100000"/>
              </a:lnSpc>
              <a:spcBef>
                <a:spcPts val="95"/>
              </a:spcBef>
            </a:pPr>
            <a:r>
              <a:rPr lang="en-US" sz="1700" dirty="0">
                <a:latin typeface="Times New Roman" panose="02020603050405020304" pitchFamily="18" charset="0"/>
                <a:cs typeface="Times New Roman" panose="02020603050405020304" pitchFamily="18" charset="0"/>
              </a:rPr>
              <a:t>1.</a:t>
            </a:r>
            <a:r>
              <a:rPr lang="en-US" sz="1700" b="1" dirty="0">
                <a:solidFill>
                  <a:srgbClr val="FF0000"/>
                </a:solidFill>
                <a:latin typeface="Times New Roman" panose="02020603050405020304" pitchFamily="18" charset="0"/>
                <a:cs typeface="Times New Roman" panose="02020603050405020304" pitchFamily="18" charset="0"/>
              </a:rPr>
              <a:t>Upper limb disabilities</a:t>
            </a:r>
            <a:r>
              <a:rPr lang="en-US" sz="1700" dirty="0">
                <a:latin typeface="Times New Roman" panose="02020603050405020304" pitchFamily="18" charset="0"/>
                <a:cs typeface="Times New Roman" panose="02020603050405020304" pitchFamily="18" charset="0"/>
              </a:rPr>
              <a:t>: Individuals with conditions such as muscular dystrophy, spinal cord injuries, or cerebral palsy may have limited or no use of their hands. Using hand gestures for a virtual mouse can provide an alternative method of control.</a:t>
            </a:r>
          </a:p>
          <a:p>
            <a:pPr algn="just">
              <a:lnSpc>
                <a:spcPct val="100000"/>
              </a:lnSpc>
              <a:spcBef>
                <a:spcPts val="95"/>
              </a:spcBef>
            </a:pPr>
            <a:r>
              <a:rPr lang="en-US" sz="1700" dirty="0">
                <a:latin typeface="Times New Roman" panose="02020603050405020304" pitchFamily="18" charset="0"/>
                <a:cs typeface="Times New Roman" panose="02020603050405020304" pitchFamily="18" charset="0"/>
              </a:rPr>
              <a:t>2. </a:t>
            </a:r>
            <a:r>
              <a:rPr lang="en-US" sz="1700" b="1" dirty="0">
                <a:solidFill>
                  <a:srgbClr val="FF0000"/>
                </a:solidFill>
                <a:latin typeface="Times New Roman" panose="02020603050405020304" pitchFamily="18" charset="0"/>
                <a:cs typeface="Times New Roman" panose="02020603050405020304" pitchFamily="18" charset="0"/>
              </a:rPr>
              <a:t>Carpal tunnel syndrome</a:t>
            </a:r>
            <a:r>
              <a:rPr lang="en-US" sz="1700" dirty="0">
                <a:latin typeface="Times New Roman" panose="02020603050405020304" pitchFamily="18" charset="0"/>
                <a:cs typeface="Times New Roman" panose="02020603050405020304" pitchFamily="18" charset="0"/>
              </a:rPr>
              <a:t>: People with carpal tunnel syndrome experience pain, numbness, and weakness in the hand due to compression of the median nerve. Operating a physical mouse may exacerbate their symptoms, whereas hand gestures may be less strenuous.</a:t>
            </a:r>
          </a:p>
          <a:p>
            <a:pPr algn="just">
              <a:lnSpc>
                <a:spcPct val="100000"/>
              </a:lnSpc>
              <a:spcBef>
                <a:spcPts val="95"/>
              </a:spcBef>
            </a:pPr>
            <a:r>
              <a:rPr lang="en-US" sz="1700" dirty="0">
                <a:latin typeface="Times New Roman" panose="02020603050405020304" pitchFamily="18" charset="0"/>
                <a:cs typeface="Times New Roman" panose="02020603050405020304" pitchFamily="18" charset="0"/>
              </a:rPr>
              <a:t>3. </a:t>
            </a:r>
            <a:r>
              <a:rPr lang="en-US" sz="1700" b="1" dirty="0">
                <a:solidFill>
                  <a:srgbClr val="FF0000"/>
                </a:solidFill>
                <a:latin typeface="Times New Roman" panose="02020603050405020304" pitchFamily="18" charset="0"/>
                <a:cs typeface="Times New Roman" panose="02020603050405020304" pitchFamily="18" charset="0"/>
              </a:rPr>
              <a:t>Parkinson's disease</a:t>
            </a:r>
            <a:r>
              <a:rPr lang="en-US" sz="1700" dirty="0">
                <a:latin typeface="Times New Roman" panose="02020603050405020304" pitchFamily="18" charset="0"/>
                <a:cs typeface="Times New Roman" panose="02020603050405020304" pitchFamily="18" charset="0"/>
              </a:rPr>
              <a:t>: Parkinson's disease can cause tremors, stiffness, and difficulty with fine motor control. Using hand gestures for a virtual mouse can offer a more forgiving input method for individuals with these symptoms.</a:t>
            </a:r>
          </a:p>
          <a:p>
            <a:pPr algn="just">
              <a:lnSpc>
                <a:spcPct val="100000"/>
              </a:lnSpc>
              <a:spcBef>
                <a:spcPts val="95"/>
              </a:spcBef>
            </a:pPr>
            <a:r>
              <a:rPr lang="en-US" sz="1700" dirty="0">
                <a:latin typeface="Times New Roman" panose="02020603050405020304" pitchFamily="18" charset="0"/>
                <a:cs typeface="Times New Roman" panose="02020603050405020304" pitchFamily="18" charset="0"/>
              </a:rPr>
              <a:t>4. </a:t>
            </a:r>
            <a:r>
              <a:rPr lang="en-US" sz="1700" b="1" dirty="0">
                <a:solidFill>
                  <a:srgbClr val="FF0000"/>
                </a:solidFill>
                <a:latin typeface="Times New Roman" panose="02020603050405020304" pitchFamily="18" charset="0"/>
                <a:cs typeface="Times New Roman" panose="02020603050405020304" pitchFamily="18" charset="0"/>
              </a:rPr>
              <a:t>Arthritis</a:t>
            </a:r>
            <a:r>
              <a:rPr lang="en-US" sz="1700" dirty="0">
                <a:latin typeface="Times New Roman" panose="02020603050405020304" pitchFamily="18" charset="0"/>
                <a:cs typeface="Times New Roman" panose="02020603050405020304" pitchFamily="18" charset="0"/>
              </a:rPr>
              <a:t>: Arthritis affects joint flexibility and can make manipulating a physical mouse uncomfortable or challenging. Hand gestures can provide a more accessible option for people with arthritis.</a:t>
            </a:r>
          </a:p>
          <a:p>
            <a:pPr algn="just">
              <a:lnSpc>
                <a:spcPct val="100000"/>
              </a:lnSpc>
              <a:spcBef>
                <a:spcPts val="95"/>
              </a:spcBef>
            </a:pPr>
            <a:r>
              <a:rPr lang="en-US" sz="1700" dirty="0">
                <a:latin typeface="Times New Roman" panose="02020603050405020304" pitchFamily="18" charset="0"/>
                <a:cs typeface="Times New Roman" panose="02020603050405020304" pitchFamily="18" charset="0"/>
              </a:rPr>
              <a:t>5. </a:t>
            </a:r>
            <a:r>
              <a:rPr lang="en-US" sz="1700" b="1" dirty="0">
                <a:solidFill>
                  <a:srgbClr val="FF0000"/>
                </a:solidFill>
                <a:latin typeface="Times New Roman" panose="02020603050405020304" pitchFamily="18" charset="0"/>
                <a:cs typeface="Times New Roman" panose="02020603050405020304" pitchFamily="18" charset="0"/>
              </a:rPr>
              <a:t>Amputations or limb loss</a:t>
            </a:r>
            <a:r>
              <a:rPr lang="en-US" sz="1700" dirty="0">
                <a:latin typeface="Times New Roman" panose="02020603050405020304" pitchFamily="18" charset="0"/>
                <a:cs typeface="Times New Roman" panose="02020603050405020304" pitchFamily="18" charset="0"/>
              </a:rPr>
              <a:t>: Individuals who have lost a hand or an arm may find it challenging to use a traditional mouse. Hand gesture control for a virtual mouse can compensate for the missing limb and provide an alternative means of interaction.</a:t>
            </a:r>
          </a:p>
          <a:p>
            <a:pPr algn="just">
              <a:lnSpc>
                <a:spcPct val="100000"/>
              </a:lnSpc>
              <a:spcBef>
                <a:spcPts val="95"/>
              </a:spcBef>
            </a:pPr>
            <a:r>
              <a:rPr lang="en-US" sz="1700" dirty="0">
                <a:latin typeface="Times New Roman" panose="02020603050405020304" pitchFamily="18" charset="0"/>
                <a:cs typeface="Times New Roman" panose="02020603050405020304" pitchFamily="18" charset="0"/>
              </a:rPr>
              <a:t>6. </a:t>
            </a:r>
            <a:r>
              <a:rPr lang="en-US" sz="1700" b="1" dirty="0">
                <a:solidFill>
                  <a:srgbClr val="FF0000"/>
                </a:solidFill>
                <a:latin typeface="Times New Roman" panose="02020603050405020304" pitchFamily="18" charset="0"/>
                <a:cs typeface="Times New Roman" panose="02020603050405020304" pitchFamily="18" charset="0"/>
              </a:rPr>
              <a:t>Temporary injuries</a:t>
            </a:r>
            <a:r>
              <a:rPr lang="en-US" sz="1700" dirty="0">
                <a:latin typeface="Times New Roman" panose="02020603050405020304" pitchFamily="18" charset="0"/>
                <a:cs typeface="Times New Roman" panose="02020603050405020304" pitchFamily="18" charset="0"/>
              </a:rPr>
              <a:t>: People recovering from hand or arm injuries, such as fractures or surgeries, may find it easier to use hand gestures for a virtual mouse during their rehabilitation period.</a:t>
            </a:r>
          </a:p>
          <a:p>
            <a:pPr algn="just">
              <a:lnSpc>
                <a:spcPct val="100000"/>
              </a:lnSpc>
              <a:spcBef>
                <a:spcPts val="95"/>
              </a:spcBef>
            </a:pPr>
            <a:r>
              <a:rPr lang="en-US" sz="1700" dirty="0">
                <a:latin typeface="Times New Roman" panose="02020603050405020304" pitchFamily="18" charset="0"/>
                <a:cs typeface="Times New Roman" panose="02020603050405020304" pitchFamily="18" charset="0"/>
              </a:rPr>
              <a:t>7. </a:t>
            </a:r>
            <a:r>
              <a:rPr lang="en-US" sz="1700" b="1" dirty="0">
                <a:solidFill>
                  <a:srgbClr val="FF0000"/>
                </a:solidFill>
                <a:latin typeface="Times New Roman" panose="02020603050405020304" pitchFamily="18" charset="0"/>
                <a:cs typeface="Times New Roman" panose="02020603050405020304" pitchFamily="18" charset="0"/>
              </a:rPr>
              <a:t>Visual impairments</a:t>
            </a:r>
            <a:r>
              <a:rPr lang="en-US" sz="1700" dirty="0">
                <a:latin typeface="Times New Roman" panose="02020603050405020304" pitchFamily="18" charset="0"/>
                <a:cs typeface="Times New Roman" panose="02020603050405020304" pitchFamily="18" charset="0"/>
              </a:rPr>
              <a:t>: Individuals with visual impairments may find it challenging to locate and accurately control a physical mouse. Virtual mouse control through hand gestures can provide a more intuitive and accessible interface.</a:t>
            </a:r>
            <a:endParaRPr lang="en-IN" sz="17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2601884" y="6356350"/>
            <a:ext cx="6907876"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27</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5E05C628-093A-41D4-84E0-A7AA917FEF74}" type="datetime1">
              <a:rPr lang="en-IN" smtClean="0"/>
              <a:t>08-07-2023</a:t>
            </a:fld>
            <a:endParaRPr lang="en-IN"/>
          </a:p>
        </p:txBody>
      </p:sp>
      <p:sp>
        <p:nvSpPr>
          <p:cNvPr id="8" name="TextBox 7">
            <a:extLst>
              <a:ext uri="{FF2B5EF4-FFF2-40B4-BE49-F238E27FC236}">
                <a16:creationId xmlns:a16="http://schemas.microsoft.com/office/drawing/2014/main" id="{053198A8-7E72-9E4C-61D6-EF3FBC076CBE}"/>
              </a:ext>
            </a:extLst>
          </p:cNvPr>
          <p:cNvSpPr txBox="1"/>
          <p:nvPr/>
        </p:nvSpPr>
        <p:spPr>
          <a:xfrm>
            <a:off x="483358" y="1234884"/>
            <a:ext cx="2646878" cy="461665"/>
          </a:xfrm>
          <a:prstGeom prst="rect">
            <a:avLst/>
          </a:prstGeom>
          <a:noFill/>
        </p:spPr>
        <p:txBody>
          <a:bodyPr wrap="none" rtlCol="0">
            <a:spAutoFit/>
          </a:bodyPr>
          <a:lstStyle/>
          <a:p>
            <a:r>
              <a:rPr lang="en-IN" sz="2400" b="1" i="1" u="sng">
                <a:solidFill>
                  <a:srgbClr val="7030A0"/>
                </a:solidFill>
                <a:latin typeface="Times New Roman" panose="02020603050405020304" pitchFamily="18" charset="0"/>
                <a:cs typeface="Times New Roman" panose="02020603050405020304" pitchFamily="18" charset="0"/>
              </a:rPr>
              <a:t>Medical Industry: </a:t>
            </a:r>
            <a:r>
              <a:rPr lang="en-IN" sz="2400" b="1" i="1" u="sng" dirty="0">
                <a:solidFill>
                  <a:srgbClr val="7030A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02850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81" y="144690"/>
            <a:ext cx="10192686" cy="916442"/>
          </a:xfrm>
        </p:spPr>
        <p:txBody>
          <a:bodyPr>
            <a:normAutofit fontScale="90000"/>
          </a:bodyPr>
          <a:lstStyle/>
          <a:p>
            <a:r>
              <a:rPr lang="en-IN" b="1" i="1" u="sng" dirty="0">
                <a:solidFill>
                  <a:srgbClr val="0070C0"/>
                </a:solidFill>
                <a:latin typeface="Times New Roman" panose="02020603050405020304" pitchFamily="18" charset="0"/>
                <a:cs typeface="Times New Roman" panose="02020603050405020304" pitchFamily="18" charset="0"/>
              </a:rPr>
              <a:t>Potential Applications, Focus Groups &amp; Target Audience</a:t>
            </a:r>
            <a:endParaRPr lang="en-IN" dirty="0"/>
          </a:p>
        </p:txBody>
      </p:sp>
      <p:sp>
        <p:nvSpPr>
          <p:cNvPr id="3" name="Content Placeholder 2"/>
          <p:cNvSpPr>
            <a:spLocks noGrp="1"/>
          </p:cNvSpPr>
          <p:nvPr>
            <p:ph idx="1"/>
          </p:nvPr>
        </p:nvSpPr>
        <p:spPr>
          <a:xfrm>
            <a:off x="228600" y="1308328"/>
            <a:ext cx="11125200" cy="5549672"/>
          </a:xfrm>
        </p:spPr>
        <p:txBody>
          <a:bodyPr>
            <a:noAutofit/>
          </a:bodyPr>
          <a:lstStyle/>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8. </a:t>
            </a:r>
            <a:r>
              <a:rPr lang="en-US" sz="1600" b="1" dirty="0">
                <a:solidFill>
                  <a:srgbClr val="FF0000"/>
                </a:solidFill>
                <a:latin typeface="Times New Roman" panose="02020603050405020304" pitchFamily="18" charset="0"/>
                <a:cs typeface="Times New Roman" panose="02020603050405020304" pitchFamily="18" charset="0"/>
              </a:rPr>
              <a:t>Repetitive strain injuries (RSI</a:t>
            </a:r>
            <a:r>
              <a:rPr lang="en-US" sz="1600" dirty="0">
                <a:latin typeface="Times New Roman" panose="02020603050405020304" pitchFamily="18" charset="0"/>
                <a:cs typeface="Times New Roman" panose="02020603050405020304" pitchFamily="18" charset="0"/>
              </a:rPr>
              <a:t>): RSI is a condition caused by repetitive motions or overuse of certain muscles. Operating a physical mouse can aggravate RSI symptoms, whereas hand gesture control can offer a less taxing alternative.</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9. </a:t>
            </a:r>
            <a:r>
              <a:rPr lang="en-US" sz="1600" b="1" dirty="0">
                <a:solidFill>
                  <a:srgbClr val="FF0000"/>
                </a:solidFill>
                <a:latin typeface="Times New Roman" panose="02020603050405020304" pitchFamily="18" charset="0"/>
                <a:cs typeface="Times New Roman" panose="02020603050405020304" pitchFamily="18" charset="0"/>
              </a:rPr>
              <a:t>Multiple sclerosis (MS): </a:t>
            </a:r>
            <a:r>
              <a:rPr lang="en-US" sz="1600" dirty="0">
                <a:latin typeface="Times New Roman" panose="02020603050405020304" pitchFamily="18" charset="0"/>
                <a:cs typeface="Times New Roman" panose="02020603050405020304" pitchFamily="18" charset="0"/>
              </a:rPr>
              <a:t>MS can lead to difficulties with motor control, including hand tremors, muscle weakness, and coordination issues. Using hand gestures for a virtual mouse can help compensate for these challenges.</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10. </a:t>
            </a:r>
            <a:r>
              <a:rPr lang="en-US" sz="1600" b="1" dirty="0">
                <a:solidFill>
                  <a:srgbClr val="FF0000"/>
                </a:solidFill>
                <a:latin typeface="Times New Roman" panose="02020603050405020304" pitchFamily="18" charset="0"/>
                <a:cs typeface="Times New Roman" panose="02020603050405020304" pitchFamily="18" charset="0"/>
              </a:rPr>
              <a:t>Spinal cord injuries</a:t>
            </a:r>
            <a:r>
              <a:rPr lang="en-US" sz="1600" dirty="0">
                <a:latin typeface="Times New Roman" panose="02020603050405020304" pitchFamily="18" charset="0"/>
                <a:cs typeface="Times New Roman" panose="02020603050405020304" pitchFamily="18" charset="0"/>
              </a:rPr>
              <a:t>: Depending on the level and extent of a spinal cord injury, individuals may have limited or no control over their hands or fingers. Hand gesture-based virtual mouse control can enable them to navigate and interact with computers or devices.</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11. </a:t>
            </a:r>
            <a:r>
              <a:rPr lang="en-US" sz="1600" b="1" dirty="0">
                <a:solidFill>
                  <a:srgbClr val="FF0000"/>
                </a:solidFill>
                <a:latin typeface="Times New Roman" panose="02020603050405020304" pitchFamily="18" charset="0"/>
                <a:cs typeface="Times New Roman" panose="02020603050405020304" pitchFamily="18" charset="0"/>
              </a:rPr>
              <a:t>Amyotrophic lateral sclerosis (ALS): </a:t>
            </a:r>
            <a:r>
              <a:rPr lang="en-US" sz="1600" dirty="0">
                <a:latin typeface="Times New Roman" panose="02020603050405020304" pitchFamily="18" charset="0"/>
                <a:cs typeface="Times New Roman" panose="02020603050405020304" pitchFamily="18" charset="0"/>
              </a:rPr>
              <a:t>ALS is a progressive neurodegenerative disease that affects muscle control and movement. As the condition advances, individuals may lose the ability to use a physical mouse, making hand gesture control a more viable option.</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12. </a:t>
            </a:r>
            <a:r>
              <a:rPr lang="en-US" sz="1600" b="1" dirty="0">
                <a:solidFill>
                  <a:srgbClr val="FF0000"/>
                </a:solidFill>
                <a:latin typeface="Times New Roman" panose="02020603050405020304" pitchFamily="18" charset="0"/>
                <a:cs typeface="Times New Roman" panose="02020603050405020304" pitchFamily="18" charset="0"/>
              </a:rPr>
              <a:t>Stroke: </a:t>
            </a:r>
            <a:r>
              <a:rPr lang="en-US" sz="1600" dirty="0">
                <a:latin typeface="Times New Roman" panose="02020603050405020304" pitchFamily="18" charset="0"/>
                <a:cs typeface="Times New Roman" panose="02020603050405020304" pitchFamily="18" charset="0"/>
              </a:rPr>
              <a:t>Stroke survivors may experience motor impairments, including weakness or paralysis on one side of the body. Hand gesture-based virtual mouse control can facilitate computer usage and aid in rehabilitation.</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13. </a:t>
            </a:r>
            <a:r>
              <a:rPr lang="en-US" sz="1600" b="1" dirty="0">
                <a:solidFill>
                  <a:srgbClr val="FF0000"/>
                </a:solidFill>
                <a:latin typeface="Times New Roman" panose="02020603050405020304" pitchFamily="18" charset="0"/>
                <a:cs typeface="Times New Roman" panose="02020603050405020304" pitchFamily="18" charset="0"/>
              </a:rPr>
              <a:t>Essential tremor: </a:t>
            </a:r>
            <a:r>
              <a:rPr lang="en-US" sz="1600" dirty="0">
                <a:latin typeface="Times New Roman" panose="02020603050405020304" pitchFamily="18" charset="0"/>
                <a:cs typeface="Times New Roman" panose="02020603050405020304" pitchFamily="18" charset="0"/>
              </a:rPr>
              <a:t>Essential tremor is a neurological disorder characterized by involuntary shaking movements, primarily affecting the hands. Using hand gestures for a virtual mouse can help mitigate the impact of tremors on precise mouse control.</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14. </a:t>
            </a:r>
            <a:r>
              <a:rPr lang="en-US" sz="1600" b="1" dirty="0">
                <a:solidFill>
                  <a:srgbClr val="FF0000"/>
                </a:solidFill>
                <a:latin typeface="Times New Roman" panose="02020603050405020304" pitchFamily="18" charset="0"/>
                <a:cs typeface="Times New Roman" panose="02020603050405020304" pitchFamily="18" charset="0"/>
              </a:rPr>
              <a:t>Severe pain or discomfort: </a:t>
            </a:r>
            <a:r>
              <a:rPr lang="en-US" sz="1600" dirty="0">
                <a:latin typeface="Times New Roman" panose="02020603050405020304" pitchFamily="18" charset="0"/>
                <a:cs typeface="Times New Roman" panose="02020603050405020304" pitchFamily="18" charset="0"/>
              </a:rPr>
              <a:t>Conditions that cause significant pain or discomfort in the hands or arms, such as fibromyalgia or complex regional pain syndrome (CRPS), may make using a physical mouse challenging. Hand gesture control offers an alternative method that may be less painful.</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15. </a:t>
            </a:r>
            <a:r>
              <a:rPr lang="en-US" sz="1600" b="1" dirty="0">
                <a:solidFill>
                  <a:srgbClr val="FF0000"/>
                </a:solidFill>
                <a:latin typeface="Times New Roman" panose="02020603050405020304" pitchFamily="18" charset="0"/>
                <a:cs typeface="Times New Roman" panose="02020603050405020304" pitchFamily="18" charset="0"/>
              </a:rPr>
              <a:t>Cognitive impairments: </a:t>
            </a:r>
            <a:r>
              <a:rPr lang="en-US" sz="1600" dirty="0">
                <a:latin typeface="Times New Roman" panose="02020603050405020304" pitchFamily="18" charset="0"/>
                <a:cs typeface="Times New Roman" panose="02020603050405020304" pitchFamily="18" charset="0"/>
              </a:rPr>
              <a:t>Some individuals with cognitive impairments or developmental disabilities may find it easier to understand and interact with a virtual mouse using hand gestures, as it can provide a more intuitive and simplified interface.</a:t>
            </a:r>
            <a:endParaRPr lang="en-IN" sz="1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2601884" y="6356350"/>
            <a:ext cx="6907876"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28</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5E05C628-093A-41D4-84E0-A7AA917FEF74}" type="datetime1">
              <a:rPr lang="en-IN" smtClean="0"/>
              <a:t>08-07-2023</a:t>
            </a:fld>
            <a:endParaRPr lang="en-IN"/>
          </a:p>
        </p:txBody>
      </p:sp>
    </p:spTree>
    <p:extLst>
      <p:ext uri="{BB962C8B-B14F-4D97-AF65-F5344CB8AC3E}">
        <p14:creationId xmlns:p14="http://schemas.microsoft.com/office/powerpoint/2010/main" val="1271214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81" y="144690"/>
            <a:ext cx="10192686" cy="916442"/>
          </a:xfrm>
        </p:spPr>
        <p:txBody>
          <a:bodyPr>
            <a:normAutofit fontScale="90000"/>
          </a:bodyPr>
          <a:lstStyle/>
          <a:p>
            <a:r>
              <a:rPr lang="en-IN" b="1" i="1" u="sng" dirty="0">
                <a:solidFill>
                  <a:srgbClr val="0070C0"/>
                </a:solidFill>
                <a:latin typeface="Times New Roman" panose="02020603050405020304" pitchFamily="18" charset="0"/>
                <a:cs typeface="Times New Roman" panose="02020603050405020304" pitchFamily="18" charset="0"/>
              </a:rPr>
              <a:t>Potential Applications, Focus Groups &amp; Target Audience</a:t>
            </a:r>
            <a:endParaRPr lang="en-IN" dirty="0"/>
          </a:p>
        </p:txBody>
      </p:sp>
      <p:sp>
        <p:nvSpPr>
          <p:cNvPr id="3" name="Content Placeholder 2"/>
          <p:cNvSpPr>
            <a:spLocks noGrp="1"/>
          </p:cNvSpPr>
          <p:nvPr>
            <p:ph idx="1"/>
          </p:nvPr>
        </p:nvSpPr>
        <p:spPr>
          <a:xfrm>
            <a:off x="228600" y="1308328"/>
            <a:ext cx="11125200" cy="5549672"/>
          </a:xfrm>
        </p:spPr>
        <p:txBody>
          <a:bodyPr>
            <a:normAutofit/>
          </a:bodyPr>
          <a:lstStyle/>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16. </a:t>
            </a:r>
            <a:r>
              <a:rPr lang="en-US" sz="1600" b="1" dirty="0">
                <a:solidFill>
                  <a:srgbClr val="FF0000"/>
                </a:solidFill>
                <a:latin typeface="Times New Roman" panose="02020603050405020304" pitchFamily="18" charset="0"/>
                <a:cs typeface="Times New Roman" panose="02020603050405020304" pitchFamily="18" charset="0"/>
              </a:rPr>
              <a:t>Osteoarthritis:</a:t>
            </a:r>
            <a:r>
              <a:rPr lang="en-US" sz="1600" dirty="0">
                <a:latin typeface="Times New Roman" panose="02020603050405020304" pitchFamily="18" charset="0"/>
                <a:cs typeface="Times New Roman" panose="02020603050405020304" pitchFamily="18" charset="0"/>
              </a:rPr>
              <a:t> Osteoarthritis is a degenerative joint disease that can affect the hands, causing pain, stiffness, and reduced range of motion. Hand gesture control for a virtual mouse can be a more comfortable and accessible option for individuals with this condition.</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17. </a:t>
            </a:r>
            <a:r>
              <a:rPr lang="en-US" sz="1600" b="1" dirty="0">
                <a:solidFill>
                  <a:srgbClr val="FF0000"/>
                </a:solidFill>
                <a:latin typeface="Times New Roman" panose="02020603050405020304" pitchFamily="18" charset="0"/>
                <a:cs typeface="Times New Roman" panose="02020603050405020304" pitchFamily="18" charset="0"/>
              </a:rPr>
              <a:t>Peripheral neuropathy</a:t>
            </a:r>
            <a:r>
              <a:rPr lang="en-US" sz="1600" dirty="0">
                <a:latin typeface="Times New Roman" panose="02020603050405020304" pitchFamily="18" charset="0"/>
                <a:cs typeface="Times New Roman" panose="02020603050405020304" pitchFamily="18" charset="0"/>
              </a:rPr>
              <a:t>: Peripheral neuropathy is a condition that affects the peripheral nerves, leading to numbness, tingling, and weakness in the hands. Operating a physical mouse may be challenging, whereas hand gestures can provide an alternative means of navigation.</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18. </a:t>
            </a:r>
            <a:r>
              <a:rPr lang="en-US" sz="1600" b="1" dirty="0">
                <a:solidFill>
                  <a:srgbClr val="FF0000"/>
                </a:solidFill>
                <a:latin typeface="Times New Roman" panose="02020603050405020304" pitchFamily="18" charset="0"/>
                <a:cs typeface="Times New Roman" panose="02020603050405020304" pitchFamily="18" charset="0"/>
              </a:rPr>
              <a:t>Dystonia</a:t>
            </a:r>
            <a:r>
              <a:rPr lang="en-US" sz="1600" dirty="0">
                <a:latin typeface="Times New Roman" panose="02020603050405020304" pitchFamily="18" charset="0"/>
                <a:cs typeface="Times New Roman" panose="02020603050405020304" pitchFamily="18" charset="0"/>
              </a:rPr>
              <a:t>: Dystonia is a neurological movement disorder characterized by involuntary muscle contractions, resulting in repetitive or twisting movements. Using hand gestures for a virtual mouse can help overcome the challenges posed by dystonic movements.</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19. </a:t>
            </a:r>
            <a:r>
              <a:rPr lang="en-US" sz="1600" b="1" dirty="0">
                <a:solidFill>
                  <a:srgbClr val="FF0000"/>
                </a:solidFill>
                <a:latin typeface="Times New Roman" panose="02020603050405020304" pitchFamily="18" charset="0"/>
                <a:cs typeface="Times New Roman" panose="02020603050405020304" pitchFamily="18" charset="0"/>
              </a:rPr>
              <a:t>Tremors:</a:t>
            </a:r>
            <a:r>
              <a:rPr lang="en-US" sz="1600" dirty="0">
                <a:latin typeface="Times New Roman" panose="02020603050405020304" pitchFamily="18" charset="0"/>
                <a:cs typeface="Times New Roman" panose="02020603050405020304" pitchFamily="18" charset="0"/>
              </a:rPr>
              <a:t> Various conditions, such as essential tremor or tremors associated with medications, can cause uncontrollable shaking of the hands. Hand gesture-based virtual mouse control can allow individuals with tremors to interact with computers more effectively.</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20. </a:t>
            </a:r>
            <a:r>
              <a:rPr lang="en-US" sz="1600" b="1" dirty="0">
                <a:solidFill>
                  <a:srgbClr val="FF0000"/>
                </a:solidFill>
                <a:latin typeface="Times New Roman" panose="02020603050405020304" pitchFamily="18" charset="0"/>
                <a:cs typeface="Times New Roman" panose="02020603050405020304" pitchFamily="18" charset="0"/>
              </a:rPr>
              <a:t>Complex regional pain syndrome (CRPS): </a:t>
            </a:r>
            <a:r>
              <a:rPr lang="en-US" sz="1600" dirty="0">
                <a:latin typeface="Times New Roman" panose="02020603050405020304" pitchFamily="18" charset="0"/>
                <a:cs typeface="Times New Roman" panose="02020603050405020304" pitchFamily="18" charset="0"/>
              </a:rPr>
              <a:t>CRPS is a chronic pain condition that typically affects the arms or legs. Using a physical mouse may exacerbate pain symptoms, while hand gesture control can provide a less intrusive option.</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21</a:t>
            </a:r>
            <a:r>
              <a:rPr lang="en-US" sz="1600" b="1" dirty="0">
                <a:solidFill>
                  <a:srgbClr val="FF0000"/>
                </a:solidFill>
                <a:latin typeface="Times New Roman" panose="02020603050405020304" pitchFamily="18" charset="0"/>
                <a:cs typeface="Times New Roman" panose="02020603050405020304" pitchFamily="18" charset="0"/>
              </a:rPr>
              <a:t>. Hand or arm fractures</a:t>
            </a:r>
            <a:r>
              <a:rPr lang="en-US" sz="1600" dirty="0">
                <a:latin typeface="Times New Roman" panose="02020603050405020304" pitchFamily="18" charset="0"/>
                <a:cs typeface="Times New Roman" panose="02020603050405020304" pitchFamily="18" charset="0"/>
              </a:rPr>
              <a:t>: Individuals recovering from hand or arm fractures may have limited mobility or be unable to use a traditional mouse. Hand gesture-based virtual mouse control can help maintain productivity during the recovery period.</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22</a:t>
            </a:r>
            <a:r>
              <a:rPr lang="en-US" sz="1600" b="1" dirty="0">
                <a:solidFill>
                  <a:srgbClr val="FF0000"/>
                </a:solidFill>
                <a:latin typeface="Times New Roman" panose="02020603050405020304" pitchFamily="18" charset="0"/>
                <a:cs typeface="Times New Roman" panose="02020603050405020304" pitchFamily="18" charset="0"/>
              </a:rPr>
              <a:t>. Neurological conditions</a:t>
            </a:r>
            <a:r>
              <a:rPr lang="en-US" sz="1600" dirty="0">
                <a:latin typeface="Times New Roman" panose="02020603050405020304" pitchFamily="18" charset="0"/>
                <a:cs typeface="Times New Roman" panose="02020603050405020304" pitchFamily="18" charset="0"/>
              </a:rPr>
              <a:t>: Various neurological conditions, such as Huntington's disease or ataxia, can impair motor function and coordination. Hand gesture control for a virtual mouse can offer a more accessible method of computer interaction.</a:t>
            </a:r>
          </a:p>
          <a:p>
            <a:pPr algn="just">
              <a:lnSpc>
                <a:spcPct val="100000"/>
              </a:lnSpc>
              <a:spcBef>
                <a:spcPts val="95"/>
              </a:spcBef>
            </a:pPr>
            <a:r>
              <a:rPr lang="en-US" sz="1600" dirty="0">
                <a:latin typeface="Times New Roman" panose="02020603050405020304" pitchFamily="18" charset="0"/>
                <a:cs typeface="Times New Roman" panose="02020603050405020304" pitchFamily="18" charset="0"/>
              </a:rPr>
              <a:t>23. </a:t>
            </a:r>
            <a:r>
              <a:rPr lang="en-US" sz="1600" b="1" dirty="0">
                <a:solidFill>
                  <a:srgbClr val="FF0000"/>
                </a:solidFill>
                <a:latin typeface="Times New Roman" panose="02020603050405020304" pitchFamily="18" charset="0"/>
                <a:cs typeface="Times New Roman" panose="02020603050405020304" pitchFamily="18" charset="0"/>
              </a:rPr>
              <a:t>Seniors with mobility issues</a:t>
            </a:r>
            <a:r>
              <a:rPr lang="en-US" sz="1600" dirty="0">
                <a:latin typeface="Times New Roman" panose="02020603050405020304" pitchFamily="18" charset="0"/>
                <a:cs typeface="Times New Roman" panose="02020603050405020304" pitchFamily="18" charset="0"/>
              </a:rPr>
              <a:t>: Older adults who experience age-related decline in motor skills or mobility may find hand gesture-based virtual mouse control more intuitive and easier to use than a physical mouse.</a:t>
            </a:r>
            <a:endParaRPr lang="en-IN" sz="1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2601884" y="6356350"/>
            <a:ext cx="6907876"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29</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5E05C628-093A-41D4-84E0-A7AA917FEF74}" type="datetime1">
              <a:rPr lang="en-IN" smtClean="0"/>
              <a:t>08-07-2023</a:t>
            </a:fld>
            <a:endParaRPr lang="en-IN"/>
          </a:p>
        </p:txBody>
      </p:sp>
    </p:spTree>
    <p:extLst>
      <p:ext uri="{BB962C8B-B14F-4D97-AF65-F5344CB8AC3E}">
        <p14:creationId xmlns:p14="http://schemas.microsoft.com/office/powerpoint/2010/main" val="166779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6A84B51D-FD98-479C-9DD0-94ECA16BE005}" type="datetime1">
              <a:rPr lang="en-IN" smtClean="0"/>
              <a:t>08-07-2023</a:t>
            </a:fld>
            <a:endParaRPr lang="en-IN"/>
          </a:p>
        </p:txBody>
      </p:sp>
      <p:sp>
        <p:nvSpPr>
          <p:cNvPr id="4" name="Footer Placeholder 3"/>
          <p:cNvSpPr>
            <a:spLocks noGrp="1"/>
          </p:cNvSpPr>
          <p:nvPr>
            <p:ph type="ftr" sz="quarter" idx="11"/>
          </p:nvPr>
        </p:nvSpPr>
        <p:spPr>
          <a:xfrm>
            <a:off x="1945177" y="6356350"/>
            <a:ext cx="8121535"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3</a:t>
            </a:fld>
            <a:endParaRPr lang="en-IN"/>
          </a:p>
        </p:txBody>
      </p:sp>
      <p:sp>
        <p:nvSpPr>
          <p:cNvPr id="2" name="Title 1"/>
          <p:cNvSpPr>
            <a:spLocks noGrp="1"/>
          </p:cNvSpPr>
          <p:nvPr>
            <p:ph type="title" idx="4294967295"/>
          </p:nvPr>
        </p:nvSpPr>
        <p:spPr>
          <a:xfrm>
            <a:off x="0" y="1"/>
            <a:ext cx="5710498" cy="1993556"/>
          </a:xfrm>
        </p:spPr>
        <p:txBody>
          <a:bodyPr>
            <a:normAutofit/>
          </a:bodyPr>
          <a:lstStyle/>
          <a:p>
            <a:r>
              <a:rPr lang="en-IN" sz="4400" b="1" i="1" u="sng" dirty="0">
                <a:solidFill>
                  <a:srgbClr val="0070C0"/>
                </a:solidFill>
                <a:latin typeface="Times New Roman" panose="02020603050405020304" pitchFamily="18" charset="0"/>
                <a:cs typeface="Times New Roman" panose="02020603050405020304" pitchFamily="18" charset="0"/>
              </a:rPr>
              <a:t>Problem Statement : </a:t>
            </a:r>
            <a:br>
              <a:rPr lang="en-IN"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4294967295"/>
          </p:nvPr>
        </p:nvSpPr>
        <p:spPr>
          <a:xfrm>
            <a:off x="5849248" y="1282700"/>
            <a:ext cx="5627857" cy="4873625"/>
          </a:xfrm>
        </p:spPr>
        <p:txBody>
          <a:bodyPr>
            <a:normAutofit/>
          </a:bodyPr>
          <a:lstStyle/>
          <a:p>
            <a:pPr marL="0" indent="0" algn="just">
              <a:buNone/>
            </a:pPr>
            <a:r>
              <a:rPr lang="en-US" sz="2400" b="0" i="0" dirty="0">
                <a:effectLst/>
                <a:latin typeface="Times New Roman" panose="02020603050405020304" pitchFamily="18" charset="0"/>
                <a:cs typeface="Times New Roman" panose="02020603050405020304" pitchFamily="18" charset="0"/>
              </a:rPr>
              <a:t>The problem statement</a:t>
            </a:r>
            <a:r>
              <a:rPr lang="en-US" sz="2400"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is to develop a gesture-controlled virtual mouse technology that is supported by a voice assistant feature, providing a more accessible and user-friendly interface for all computer users, including those with motor disabilities.</a:t>
            </a:r>
          </a:p>
          <a:p>
            <a:endParaRPr lang="en-IN" dirty="0"/>
          </a:p>
        </p:txBody>
      </p:sp>
      <p:pic>
        <p:nvPicPr>
          <p:cNvPr id="10" name="Picture 9">
            <a:extLst>
              <a:ext uri="{FF2B5EF4-FFF2-40B4-BE49-F238E27FC236}">
                <a16:creationId xmlns:a16="http://schemas.microsoft.com/office/drawing/2014/main" id="{B988CF22-37D8-B4F3-F0C3-968A667FE866}"/>
              </a:ext>
            </a:extLst>
          </p:cNvPr>
          <p:cNvPicPr>
            <a:picLocks noChangeAspect="1"/>
          </p:cNvPicPr>
          <p:nvPr/>
        </p:nvPicPr>
        <p:blipFill rotWithShape="1">
          <a:blip r:embed="rId2">
            <a:extLst>
              <a:ext uri="{28A0092B-C50C-407E-A947-70E740481C1C}">
                <a14:useLocalDpi xmlns:a14="http://schemas.microsoft.com/office/drawing/2010/main" val="0"/>
              </a:ext>
            </a:extLst>
          </a:blip>
          <a:srcRect l="1854" t="4539" r="4076" b="8491"/>
          <a:stretch/>
        </p:blipFill>
        <p:spPr>
          <a:xfrm>
            <a:off x="485804" y="1390842"/>
            <a:ext cx="5096338" cy="4706768"/>
          </a:xfrm>
          <a:prstGeom prst="rect">
            <a:avLst/>
          </a:prstGeom>
          <a:ln>
            <a:solidFill>
              <a:srgbClr val="FF0000"/>
            </a:solidFill>
          </a:ln>
        </p:spPr>
      </p:pic>
    </p:spTree>
    <p:extLst>
      <p:ext uri="{BB962C8B-B14F-4D97-AF65-F5344CB8AC3E}">
        <p14:creationId xmlns:p14="http://schemas.microsoft.com/office/powerpoint/2010/main" val="1549874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81" y="144690"/>
            <a:ext cx="10192686" cy="916442"/>
          </a:xfrm>
        </p:spPr>
        <p:txBody>
          <a:bodyPr>
            <a:normAutofit fontScale="90000"/>
          </a:bodyPr>
          <a:lstStyle/>
          <a:p>
            <a:r>
              <a:rPr lang="en-IN" b="1" i="1" u="sng" dirty="0">
                <a:solidFill>
                  <a:srgbClr val="0070C0"/>
                </a:solidFill>
                <a:latin typeface="Times New Roman" panose="02020603050405020304" pitchFamily="18" charset="0"/>
                <a:cs typeface="Times New Roman" panose="02020603050405020304" pitchFamily="18" charset="0"/>
              </a:rPr>
              <a:t>Potential Applications, Focus Groups &amp; Target Audience</a:t>
            </a:r>
            <a:endParaRPr lang="en-IN" dirty="0"/>
          </a:p>
        </p:txBody>
      </p:sp>
      <p:sp>
        <p:nvSpPr>
          <p:cNvPr id="3" name="Content Placeholder 2"/>
          <p:cNvSpPr>
            <a:spLocks noGrp="1"/>
          </p:cNvSpPr>
          <p:nvPr>
            <p:ph idx="1"/>
          </p:nvPr>
        </p:nvSpPr>
        <p:spPr>
          <a:xfrm>
            <a:off x="228600" y="1767795"/>
            <a:ext cx="11690252" cy="5090205"/>
          </a:xfrm>
        </p:spPr>
        <p:txBody>
          <a:bodyPr>
            <a:normAutofit/>
          </a:bodyPr>
          <a:lstStyle/>
          <a:p>
            <a:pPr marL="342900" indent="-342900" algn="just">
              <a:lnSpc>
                <a:spcPct val="100000"/>
              </a:lnSpc>
              <a:spcBef>
                <a:spcPts val="95"/>
              </a:spcBef>
              <a:buFont typeface="+mj-lt"/>
              <a:buAutoNum type="arabicPeriod"/>
            </a:pPr>
            <a:r>
              <a:rPr lang="en-US" sz="1600" b="1" i="0" dirty="0">
                <a:solidFill>
                  <a:srgbClr val="FF0000"/>
                </a:solidFill>
                <a:effectLst/>
                <a:latin typeface="Times New Roman" panose="02020603050405020304" pitchFamily="18" charset="0"/>
                <a:cs typeface="Times New Roman" panose="02020603050405020304" pitchFamily="18" charset="0"/>
              </a:rPr>
              <a:t>Limited desk space: </a:t>
            </a:r>
            <a:r>
              <a:rPr lang="en-US" sz="1600" b="0" i="0" dirty="0">
                <a:solidFill>
                  <a:srgbClr val="374151"/>
                </a:solidFill>
                <a:effectLst/>
                <a:latin typeface="Times New Roman" panose="02020603050405020304" pitchFamily="18" charset="0"/>
                <a:cs typeface="Times New Roman" panose="02020603050405020304" pitchFamily="18" charset="0"/>
              </a:rPr>
              <a:t>In situations where desk space is limited, using hand gestures as a virtual mouse eliminates the need for a physical mouse, allowing for a more streamlined and clutter-free workspace.</a:t>
            </a:r>
            <a:endParaRPr lang="en-IN" sz="16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lnSpc>
                <a:spcPct val="100000"/>
              </a:lnSpc>
              <a:spcBef>
                <a:spcPts val="95"/>
              </a:spcBef>
              <a:buFont typeface="+mj-lt"/>
              <a:buAutoNum type="arabicPeriod"/>
            </a:pPr>
            <a:r>
              <a:rPr lang="en-US" sz="1600" b="1" i="0" dirty="0">
                <a:solidFill>
                  <a:srgbClr val="FF0000"/>
                </a:solidFill>
                <a:effectLst/>
                <a:latin typeface="Times New Roman" panose="02020603050405020304" pitchFamily="18" charset="0"/>
                <a:cs typeface="Times New Roman" panose="02020603050405020304" pitchFamily="18" charset="0"/>
              </a:rPr>
              <a:t>Mobility and portability: </a:t>
            </a:r>
            <a:r>
              <a:rPr lang="en-US" sz="1600" b="0" i="0" dirty="0">
                <a:solidFill>
                  <a:srgbClr val="374151"/>
                </a:solidFill>
                <a:effectLst/>
                <a:latin typeface="Times New Roman" panose="02020603050405020304" pitchFamily="18" charset="0"/>
                <a:cs typeface="Times New Roman" panose="02020603050405020304" pitchFamily="18" charset="0"/>
              </a:rPr>
              <a:t>When using a laptop or portable computer in different locations, carrying a physical mouse may be inconvenient. Hand gesture-based virtual mouse control offers a portable and on-the-go alternative.</a:t>
            </a:r>
            <a:endParaRPr lang="en-IN" sz="1600" dirty="0">
              <a:solidFill>
                <a:srgbClr val="374151"/>
              </a:solidFill>
              <a:latin typeface="Times New Roman" panose="02020603050405020304" pitchFamily="18" charset="0"/>
              <a:cs typeface="Times New Roman" panose="02020603050405020304" pitchFamily="18" charset="0"/>
            </a:endParaRPr>
          </a:p>
          <a:p>
            <a:pPr marL="342900" indent="-342900" algn="just">
              <a:lnSpc>
                <a:spcPct val="100000"/>
              </a:lnSpc>
              <a:spcBef>
                <a:spcPts val="95"/>
              </a:spcBef>
              <a:buFont typeface="+mj-lt"/>
              <a:buAutoNum type="arabicPeriod"/>
            </a:pPr>
            <a:r>
              <a:rPr lang="en-US" sz="1600" b="1" i="0" dirty="0">
                <a:solidFill>
                  <a:srgbClr val="FF0000"/>
                </a:solidFill>
                <a:effectLst/>
                <a:latin typeface="Times New Roman" panose="02020603050405020304" pitchFamily="18" charset="0"/>
                <a:cs typeface="Times New Roman" panose="02020603050405020304" pitchFamily="18" charset="0"/>
              </a:rPr>
              <a:t>Touchpad or trackpad discomfort: </a:t>
            </a:r>
            <a:r>
              <a:rPr lang="en-US" sz="1600" b="0" i="0" dirty="0">
                <a:solidFill>
                  <a:srgbClr val="374151"/>
                </a:solidFill>
                <a:effectLst/>
                <a:latin typeface="Times New Roman" panose="02020603050405020304" pitchFamily="18" charset="0"/>
                <a:cs typeface="Times New Roman" panose="02020603050405020304" pitchFamily="18" charset="0"/>
              </a:rPr>
              <a:t>Some individuals may find touchpads or trackpads uncomfortable to use for extended periods. Hand gesture-controlled virtual mouse interfaces provide an alternative method that can be more comfortable and ergonomic.</a:t>
            </a:r>
            <a:endParaRPr lang="en-IN" sz="16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lnSpc>
                <a:spcPct val="100000"/>
              </a:lnSpc>
              <a:spcBef>
                <a:spcPts val="95"/>
              </a:spcBef>
              <a:buFont typeface="+mj-lt"/>
              <a:buAutoNum type="arabicPeriod"/>
            </a:pPr>
            <a:r>
              <a:rPr lang="en-US" sz="1600" b="1" i="0" dirty="0">
                <a:solidFill>
                  <a:srgbClr val="FF0000"/>
                </a:solidFill>
                <a:effectLst/>
                <a:latin typeface="Times New Roman" panose="02020603050405020304" pitchFamily="18" charset="0"/>
                <a:cs typeface="Times New Roman" panose="02020603050405020304" pitchFamily="18" charset="0"/>
              </a:rPr>
              <a:t>Presentations and meetings: </a:t>
            </a:r>
            <a:r>
              <a:rPr lang="en-US" sz="1600" b="0" i="0" dirty="0">
                <a:solidFill>
                  <a:srgbClr val="374151"/>
                </a:solidFill>
                <a:effectLst/>
                <a:latin typeface="Times New Roman" panose="02020603050405020304" pitchFamily="18" charset="0"/>
                <a:cs typeface="Times New Roman" panose="02020603050405020304" pitchFamily="18" charset="0"/>
              </a:rPr>
              <a:t>When giving presentations or attending meetings, using hand gestures for a virtual mouse enables presenters or participants to control slides, interact with content, and navigate through documents without being tethered to a physical mouse or touchpad.</a:t>
            </a:r>
            <a:endParaRPr lang="en-IN" sz="1600" dirty="0">
              <a:solidFill>
                <a:srgbClr val="374151"/>
              </a:solidFill>
              <a:latin typeface="Times New Roman" panose="02020603050405020304" pitchFamily="18" charset="0"/>
              <a:cs typeface="Times New Roman" panose="02020603050405020304" pitchFamily="18" charset="0"/>
            </a:endParaRPr>
          </a:p>
          <a:p>
            <a:pPr marL="342900" indent="-342900" algn="just">
              <a:lnSpc>
                <a:spcPct val="100000"/>
              </a:lnSpc>
              <a:spcBef>
                <a:spcPts val="95"/>
              </a:spcBef>
              <a:buFont typeface="+mj-lt"/>
              <a:buAutoNum type="arabicPeriod"/>
            </a:pPr>
            <a:r>
              <a:rPr lang="en-US" sz="1600" b="1" i="0" dirty="0">
                <a:solidFill>
                  <a:srgbClr val="FF0000"/>
                </a:solidFill>
                <a:effectLst/>
                <a:latin typeface="Times New Roman" panose="02020603050405020304" pitchFamily="18" charset="0"/>
                <a:cs typeface="Times New Roman" panose="02020603050405020304" pitchFamily="18" charset="0"/>
              </a:rPr>
              <a:t>Accessibility considerations: </a:t>
            </a:r>
            <a:r>
              <a:rPr lang="en-US" sz="1600" b="0" i="0" dirty="0">
                <a:solidFill>
                  <a:srgbClr val="374151"/>
                </a:solidFill>
                <a:effectLst/>
                <a:latin typeface="Times New Roman" panose="02020603050405020304" pitchFamily="18" charset="0"/>
                <a:cs typeface="Times New Roman" panose="02020603050405020304" pitchFamily="18" charset="0"/>
              </a:rPr>
              <a:t>Hand gesture-based virtual mouse control can be beneficial for individuals with motor disabilities, dexterity limitations, or conditions that make using a traditional mouse challenging. It provides a more accessible means of computer interaction.</a:t>
            </a:r>
            <a:endParaRPr lang="en-IN" sz="16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lnSpc>
                <a:spcPct val="100000"/>
              </a:lnSpc>
              <a:spcBef>
                <a:spcPts val="95"/>
              </a:spcBef>
              <a:buFont typeface="+mj-lt"/>
              <a:buAutoNum type="arabicPeriod"/>
            </a:pPr>
            <a:r>
              <a:rPr lang="en-US" sz="1600" b="1" i="0" dirty="0">
                <a:solidFill>
                  <a:srgbClr val="FF0000"/>
                </a:solidFill>
                <a:effectLst/>
                <a:latin typeface="Times New Roman" panose="02020603050405020304" pitchFamily="18" charset="0"/>
                <a:cs typeface="Times New Roman" panose="02020603050405020304" pitchFamily="18" charset="0"/>
              </a:rPr>
              <a:t>Multi-monitor setups: </a:t>
            </a:r>
            <a:r>
              <a:rPr lang="en-US" sz="1600" b="0" i="0" dirty="0">
                <a:solidFill>
                  <a:srgbClr val="374151"/>
                </a:solidFill>
                <a:effectLst/>
                <a:latin typeface="Times New Roman" panose="02020603050405020304" pitchFamily="18" charset="0"/>
                <a:cs typeface="Times New Roman" panose="02020603050405020304" pitchFamily="18" charset="0"/>
              </a:rPr>
              <a:t>For users with multi-monitor setups, hand gesture-controlled virtual mouse interfaces can offer more efficient navigation and control across multiple screens without the need to constantly move a physical mouse between monitors.</a:t>
            </a:r>
            <a:endParaRPr lang="en-IN" sz="1600" dirty="0">
              <a:solidFill>
                <a:srgbClr val="374151"/>
              </a:solidFill>
              <a:latin typeface="Times New Roman" panose="02020603050405020304" pitchFamily="18" charset="0"/>
              <a:cs typeface="Times New Roman" panose="02020603050405020304" pitchFamily="18" charset="0"/>
            </a:endParaRPr>
          </a:p>
          <a:p>
            <a:pPr marL="342900" indent="-342900" algn="just">
              <a:lnSpc>
                <a:spcPct val="100000"/>
              </a:lnSpc>
              <a:spcBef>
                <a:spcPts val="95"/>
              </a:spcBef>
              <a:buFont typeface="+mj-lt"/>
              <a:buAutoNum type="arabicPeriod"/>
            </a:pPr>
            <a:r>
              <a:rPr lang="en-US" sz="1600" b="1" i="0" dirty="0">
                <a:solidFill>
                  <a:srgbClr val="FF0000"/>
                </a:solidFill>
                <a:effectLst/>
                <a:latin typeface="Times New Roman" panose="02020603050405020304" pitchFamily="18" charset="0"/>
                <a:cs typeface="Times New Roman" panose="02020603050405020304" pitchFamily="18" charset="0"/>
              </a:rPr>
              <a:t>Gesture shortcuts and gestures-based commands: </a:t>
            </a:r>
            <a:r>
              <a:rPr lang="en-US" sz="1600" b="0" i="0" dirty="0">
                <a:solidFill>
                  <a:srgbClr val="374151"/>
                </a:solidFill>
                <a:effectLst/>
                <a:latin typeface="Times New Roman" panose="02020603050405020304" pitchFamily="18" charset="0"/>
                <a:cs typeface="Times New Roman" panose="02020603050405020304" pitchFamily="18" charset="0"/>
              </a:rPr>
              <a:t>Hand gesture-controlled virtual mouse interfaces can support customized gesture shortcuts or commands, allowing users to perform actions or trigger functions quickly and efficiently.</a:t>
            </a:r>
          </a:p>
          <a:p>
            <a:pPr marL="342900" indent="-342900" algn="just">
              <a:lnSpc>
                <a:spcPct val="100000"/>
              </a:lnSpc>
              <a:spcBef>
                <a:spcPts val="95"/>
              </a:spcBef>
              <a:buFont typeface="+mj-lt"/>
              <a:buAutoNum type="arabicPeriod"/>
            </a:pPr>
            <a:r>
              <a:rPr lang="en-US" sz="1600" b="1" i="0" dirty="0">
                <a:solidFill>
                  <a:srgbClr val="FF0000"/>
                </a:solidFill>
                <a:effectLst/>
                <a:latin typeface="Times New Roman" panose="02020603050405020304" pitchFamily="18" charset="0"/>
                <a:cs typeface="Times New Roman" panose="02020603050405020304" pitchFamily="18" charset="0"/>
              </a:rPr>
              <a:t>Gesture-based scrolling and zooming: </a:t>
            </a:r>
            <a:r>
              <a:rPr lang="en-US" sz="1600" b="0" i="0" dirty="0">
                <a:solidFill>
                  <a:srgbClr val="374151"/>
                </a:solidFill>
                <a:effectLst/>
                <a:latin typeface="Times New Roman" panose="02020603050405020304" pitchFamily="18" charset="0"/>
                <a:cs typeface="Times New Roman" panose="02020603050405020304" pitchFamily="18" charset="0"/>
              </a:rPr>
              <a:t>Hand gestures can be used to control scrolling and zooming actions, providing a more intuitive and natural way to navigate through documents, websites, or large datasets.</a:t>
            </a:r>
            <a:endParaRPr lang="en-IN" sz="1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2601884" y="6356350"/>
            <a:ext cx="6907876"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30</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5E05C628-093A-41D4-84E0-A7AA917FEF74}" type="datetime1">
              <a:rPr lang="en-IN" smtClean="0"/>
              <a:t>08-07-2023</a:t>
            </a:fld>
            <a:endParaRPr lang="en-IN"/>
          </a:p>
        </p:txBody>
      </p:sp>
      <p:sp>
        <p:nvSpPr>
          <p:cNvPr id="8" name="TextBox 7">
            <a:extLst>
              <a:ext uri="{FF2B5EF4-FFF2-40B4-BE49-F238E27FC236}">
                <a16:creationId xmlns:a16="http://schemas.microsoft.com/office/drawing/2014/main" id="{053198A8-7E72-9E4C-61D6-EF3FBC076CBE}"/>
              </a:ext>
            </a:extLst>
          </p:cNvPr>
          <p:cNvSpPr txBox="1"/>
          <p:nvPr/>
        </p:nvSpPr>
        <p:spPr>
          <a:xfrm>
            <a:off x="231535" y="1245078"/>
            <a:ext cx="11690252" cy="461665"/>
          </a:xfrm>
          <a:prstGeom prst="rect">
            <a:avLst/>
          </a:prstGeom>
          <a:noFill/>
        </p:spPr>
        <p:txBody>
          <a:bodyPr wrap="none" rtlCol="0">
            <a:spAutoFit/>
          </a:bodyPr>
          <a:lstStyle/>
          <a:p>
            <a:r>
              <a:rPr lang="en-IN" sz="2400" b="1" i="1" u="sng" dirty="0">
                <a:solidFill>
                  <a:srgbClr val="7030A0"/>
                </a:solidFill>
                <a:latin typeface="Times New Roman" panose="02020603050405020304" pitchFamily="18" charset="0"/>
                <a:cs typeface="Times New Roman" panose="02020603050405020304" pitchFamily="18" charset="0"/>
              </a:rPr>
              <a:t>Other Scenarios (As a means of convenience, and improved performance and efficiency): -</a:t>
            </a:r>
          </a:p>
        </p:txBody>
      </p:sp>
    </p:spTree>
    <p:extLst>
      <p:ext uri="{BB962C8B-B14F-4D97-AF65-F5344CB8AC3E}">
        <p14:creationId xmlns:p14="http://schemas.microsoft.com/office/powerpoint/2010/main" val="2282585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81" y="144690"/>
            <a:ext cx="10192686" cy="916442"/>
          </a:xfrm>
        </p:spPr>
        <p:txBody>
          <a:bodyPr>
            <a:normAutofit fontScale="90000"/>
          </a:bodyPr>
          <a:lstStyle/>
          <a:p>
            <a:r>
              <a:rPr lang="en-IN" b="1" i="1" u="sng" dirty="0">
                <a:solidFill>
                  <a:srgbClr val="0070C0"/>
                </a:solidFill>
                <a:latin typeface="Times New Roman" panose="02020603050405020304" pitchFamily="18" charset="0"/>
                <a:cs typeface="Times New Roman" panose="02020603050405020304" pitchFamily="18" charset="0"/>
              </a:rPr>
              <a:t>Potential Applications, Focus Groups &amp; Target Audience</a:t>
            </a:r>
            <a:endParaRPr lang="en-IN" dirty="0"/>
          </a:p>
        </p:txBody>
      </p:sp>
      <p:sp>
        <p:nvSpPr>
          <p:cNvPr id="3" name="Content Placeholder 2"/>
          <p:cNvSpPr>
            <a:spLocks noGrp="1"/>
          </p:cNvSpPr>
          <p:nvPr>
            <p:ph idx="1"/>
          </p:nvPr>
        </p:nvSpPr>
        <p:spPr>
          <a:xfrm>
            <a:off x="191637" y="1448707"/>
            <a:ext cx="11808725" cy="5090205"/>
          </a:xfrm>
        </p:spPr>
        <p:txBody>
          <a:bodyPr>
            <a:noAutofit/>
          </a:bodyPr>
          <a:lstStyle/>
          <a:p>
            <a:pPr algn="just">
              <a:lnSpc>
                <a:spcPct val="100000"/>
              </a:lnSpc>
              <a:spcBef>
                <a:spcPts val="95"/>
              </a:spcBef>
              <a:buFont typeface="+mj-lt"/>
              <a:buAutoNum type="arabicPeriod" startAt="9"/>
            </a:pPr>
            <a:r>
              <a:rPr lang="en-US" sz="1600" b="1" i="0" dirty="0">
                <a:solidFill>
                  <a:srgbClr val="FF0000"/>
                </a:solidFill>
                <a:effectLst/>
                <a:latin typeface="Times New Roman" panose="02020603050405020304" pitchFamily="18" charset="0"/>
                <a:cs typeface="Times New Roman" panose="02020603050405020304" pitchFamily="18" charset="0"/>
              </a:rPr>
              <a:t>Collaborative work and brainstorming sessions</a:t>
            </a:r>
            <a:r>
              <a:rPr lang="en-US" sz="1600" b="0" i="0" dirty="0">
                <a:solidFill>
                  <a:srgbClr val="374151"/>
                </a:solidFill>
                <a:effectLst/>
                <a:latin typeface="Times New Roman" panose="02020603050405020304" pitchFamily="18" charset="0"/>
                <a:cs typeface="Times New Roman" panose="02020603050405020304" pitchFamily="18" charset="0"/>
              </a:rPr>
              <a:t>: When working collaboratively on a shared screen or whiteboard, using hand gestures as a virtual mouse enables participants to interact with content, annotate, draw, and make changes in a more fluid and engaging manner.</a:t>
            </a:r>
          </a:p>
          <a:p>
            <a:pPr algn="just">
              <a:lnSpc>
                <a:spcPct val="100000"/>
              </a:lnSpc>
              <a:spcBef>
                <a:spcPts val="95"/>
              </a:spcBef>
              <a:buFont typeface="+mj-lt"/>
              <a:buAutoNum type="arabicPeriod" startAt="9"/>
            </a:pPr>
            <a:r>
              <a:rPr lang="en-US" sz="1600" b="1" i="0" dirty="0">
                <a:solidFill>
                  <a:srgbClr val="FF0000"/>
                </a:solidFill>
                <a:effectLst/>
                <a:latin typeface="Times New Roman" panose="02020603050405020304" pitchFamily="18" charset="0"/>
                <a:cs typeface="Times New Roman" panose="02020603050405020304" pitchFamily="18" charset="0"/>
              </a:rPr>
              <a:t>Language input and translation</a:t>
            </a:r>
            <a:r>
              <a:rPr lang="en-US" sz="1600" b="0" i="0" dirty="0">
                <a:solidFill>
                  <a:srgbClr val="374151"/>
                </a:solidFill>
                <a:effectLst/>
                <a:latin typeface="Times New Roman" panose="02020603050405020304" pitchFamily="18" charset="0"/>
                <a:cs typeface="Times New Roman" panose="02020603050405020304" pitchFamily="18" charset="0"/>
              </a:rPr>
              <a:t>: Hand gesture-controlled virtual mouse interfaces can be utilized for input methods that involve sign language or gestures-based communication. This can be particularly useful for individuals who primarily communicate through gestures or sign language.</a:t>
            </a:r>
            <a:endParaRPr lang="en-US" sz="1600" dirty="0">
              <a:solidFill>
                <a:srgbClr val="374151"/>
              </a:solidFill>
              <a:latin typeface="Times New Roman" panose="02020603050405020304" pitchFamily="18" charset="0"/>
              <a:cs typeface="Times New Roman" panose="02020603050405020304" pitchFamily="18" charset="0"/>
            </a:endParaRPr>
          </a:p>
          <a:p>
            <a:pPr algn="just">
              <a:lnSpc>
                <a:spcPct val="100000"/>
              </a:lnSpc>
              <a:spcBef>
                <a:spcPts val="95"/>
              </a:spcBef>
              <a:buFont typeface="+mj-lt"/>
              <a:buAutoNum type="arabicPeriod" startAt="9"/>
            </a:pPr>
            <a:r>
              <a:rPr lang="en-US" sz="1600" b="1" i="0" dirty="0">
                <a:solidFill>
                  <a:srgbClr val="FF0000"/>
                </a:solidFill>
                <a:effectLst/>
                <a:latin typeface="Times New Roman" panose="02020603050405020304" pitchFamily="18" charset="0"/>
                <a:cs typeface="Times New Roman" panose="02020603050405020304" pitchFamily="18" charset="0"/>
              </a:rPr>
              <a:t>Unconventional or non-flat surfaces</a:t>
            </a:r>
            <a:r>
              <a:rPr lang="en-US" sz="1600" b="0" i="0" dirty="0">
                <a:solidFill>
                  <a:srgbClr val="FF0000"/>
                </a:solidFill>
                <a:effectLst/>
                <a:latin typeface="Times New Roman" panose="02020603050405020304" pitchFamily="18" charset="0"/>
                <a:cs typeface="Times New Roman" panose="02020603050405020304" pitchFamily="18" charset="0"/>
              </a:rPr>
              <a:t>: </a:t>
            </a:r>
            <a:r>
              <a:rPr lang="en-US" sz="1600" b="0" i="0" dirty="0">
                <a:solidFill>
                  <a:srgbClr val="374151"/>
                </a:solidFill>
                <a:effectLst/>
                <a:latin typeface="Times New Roman" panose="02020603050405020304" pitchFamily="18" charset="0"/>
                <a:cs typeface="Times New Roman" panose="02020603050405020304" pitchFamily="18" charset="0"/>
              </a:rPr>
              <a:t>Hand gesture-controlled virtual mouse interfaces can work on non-flat or unconventional surfaces, such as uneven tabletops or surfaces with limited space, where using a physical mouse may be challenging or impractical.</a:t>
            </a:r>
          </a:p>
          <a:p>
            <a:pPr algn="just">
              <a:lnSpc>
                <a:spcPct val="100000"/>
              </a:lnSpc>
              <a:spcBef>
                <a:spcPts val="95"/>
              </a:spcBef>
              <a:buFont typeface="+mj-lt"/>
              <a:buAutoNum type="arabicPeriod" startAt="9"/>
            </a:pPr>
            <a:r>
              <a:rPr lang="en-US" sz="1600" b="1" i="0" dirty="0">
                <a:solidFill>
                  <a:srgbClr val="FF0000"/>
                </a:solidFill>
                <a:effectLst/>
                <a:latin typeface="Times New Roman" panose="02020603050405020304" pitchFamily="18" charset="0"/>
                <a:cs typeface="Times New Roman" panose="02020603050405020304" pitchFamily="18" charset="0"/>
              </a:rPr>
              <a:t>Intuitive touchless interactions</a:t>
            </a:r>
            <a:r>
              <a:rPr lang="en-US" sz="1600" b="0" i="0" dirty="0">
                <a:solidFill>
                  <a:srgbClr val="374151"/>
                </a:solidFill>
                <a:effectLst/>
                <a:latin typeface="Times New Roman" panose="02020603050405020304" pitchFamily="18" charset="0"/>
                <a:cs typeface="Times New Roman" panose="02020603050405020304" pitchFamily="18" charset="0"/>
              </a:rPr>
              <a:t>: Hand gesture-based virtual mouse control offers touchless interactions, which can be beneficial in scenarios where maintaining cleanliness and hygiene is crucial, such as in healthcare facilities, laboratories, or public environments.</a:t>
            </a:r>
            <a:endParaRPr lang="en-US" sz="1600" dirty="0">
              <a:solidFill>
                <a:srgbClr val="374151"/>
              </a:solidFill>
              <a:latin typeface="Times New Roman" panose="02020603050405020304" pitchFamily="18" charset="0"/>
              <a:cs typeface="Times New Roman" panose="02020603050405020304" pitchFamily="18" charset="0"/>
            </a:endParaRPr>
          </a:p>
          <a:p>
            <a:pPr algn="just">
              <a:lnSpc>
                <a:spcPct val="100000"/>
              </a:lnSpc>
              <a:spcBef>
                <a:spcPts val="95"/>
              </a:spcBef>
              <a:buFont typeface="+mj-lt"/>
              <a:buAutoNum type="arabicPeriod" startAt="9"/>
            </a:pPr>
            <a:r>
              <a:rPr lang="en-US" sz="1600" b="1" i="0" dirty="0">
                <a:solidFill>
                  <a:srgbClr val="FF0000"/>
                </a:solidFill>
                <a:effectLst/>
                <a:latin typeface="Times New Roman" panose="02020603050405020304" pitchFamily="18" charset="0"/>
                <a:cs typeface="Times New Roman" panose="02020603050405020304" pitchFamily="18" charset="0"/>
              </a:rPr>
              <a:t>Rapid switching between tasks</a:t>
            </a:r>
            <a:r>
              <a:rPr lang="en-US" sz="1600" b="0" i="0" dirty="0">
                <a:solidFill>
                  <a:srgbClr val="374151"/>
                </a:solidFill>
                <a:effectLst/>
                <a:latin typeface="Times New Roman" panose="02020603050405020304" pitchFamily="18" charset="0"/>
                <a:cs typeface="Times New Roman" panose="02020603050405020304" pitchFamily="18" charset="0"/>
              </a:rPr>
              <a:t>: Using hand gestures for a virtual mouse allows for quick switching between tasks and applications without the need to physically locate and move a mouse or switch between windows using traditional methods. Drawing, sketching, and artistic applications: Hand gesture-controlled virtual mouse interfaces can be advantageous for artists, designers, or architects, as they offer more precise control over digital drawing tools, brushstrokes, and sketching applications.</a:t>
            </a:r>
          </a:p>
          <a:p>
            <a:pPr algn="just">
              <a:lnSpc>
                <a:spcPct val="100000"/>
              </a:lnSpc>
              <a:spcBef>
                <a:spcPts val="95"/>
              </a:spcBef>
              <a:buFont typeface="+mj-lt"/>
              <a:buAutoNum type="arabicPeriod" startAt="9"/>
            </a:pPr>
            <a:r>
              <a:rPr lang="en-US" sz="1600" b="1" i="0" dirty="0">
                <a:solidFill>
                  <a:srgbClr val="FF0000"/>
                </a:solidFill>
                <a:effectLst/>
                <a:latin typeface="Times New Roman" panose="02020603050405020304" pitchFamily="18" charset="0"/>
                <a:cs typeface="Times New Roman" panose="02020603050405020304" pitchFamily="18" charset="0"/>
              </a:rPr>
              <a:t>Accessibility in public spaces</a:t>
            </a:r>
            <a:r>
              <a:rPr lang="en-US" sz="1600" b="0" i="0" dirty="0">
                <a:solidFill>
                  <a:srgbClr val="374151"/>
                </a:solidFill>
                <a:effectLst/>
                <a:latin typeface="Times New Roman" panose="02020603050405020304" pitchFamily="18" charset="0"/>
                <a:cs typeface="Times New Roman" panose="02020603050405020304" pitchFamily="18" charset="0"/>
              </a:rPr>
              <a:t>: In public spaces such as libraries, educational institutions, or shared work environments, hand gesture-based virtual mouse control can offer a convenient and accessible option for individuals who do not have access to their own physical mouse.</a:t>
            </a:r>
            <a:endParaRPr lang="en-US" sz="1600" dirty="0">
              <a:solidFill>
                <a:srgbClr val="374151"/>
              </a:solidFill>
              <a:latin typeface="Times New Roman" panose="02020603050405020304" pitchFamily="18" charset="0"/>
              <a:cs typeface="Times New Roman" panose="02020603050405020304" pitchFamily="18" charset="0"/>
            </a:endParaRPr>
          </a:p>
          <a:p>
            <a:pPr algn="just">
              <a:lnSpc>
                <a:spcPct val="100000"/>
              </a:lnSpc>
              <a:spcBef>
                <a:spcPts val="95"/>
              </a:spcBef>
              <a:buFont typeface="+mj-lt"/>
              <a:buAutoNum type="arabicPeriod" startAt="9"/>
            </a:pPr>
            <a:r>
              <a:rPr lang="en-US" sz="1600" b="1" i="0" dirty="0">
                <a:solidFill>
                  <a:srgbClr val="FF0000"/>
                </a:solidFill>
                <a:effectLst/>
                <a:latin typeface="Times New Roman" panose="02020603050405020304" pitchFamily="18" charset="0"/>
                <a:cs typeface="Times New Roman" panose="02020603050405020304" pitchFamily="18" charset="0"/>
              </a:rPr>
              <a:t>Gesture-based gaming and entertainment</a:t>
            </a:r>
            <a:r>
              <a:rPr lang="en-US" sz="1600" b="0" i="0" dirty="0">
                <a:solidFill>
                  <a:srgbClr val="374151"/>
                </a:solidFill>
                <a:effectLst/>
                <a:latin typeface="Times New Roman" panose="02020603050405020304" pitchFamily="18" charset="0"/>
                <a:cs typeface="Times New Roman" panose="02020603050405020304" pitchFamily="18" charset="0"/>
              </a:rPr>
              <a:t>: Hand gesture-controlled virtual mouse interfaces can enhance gaming experiences and entertainment applications by providing more immersive and intuitive control over virtual environments, characters, and interactive content.</a:t>
            </a:r>
          </a:p>
        </p:txBody>
      </p:sp>
      <p:sp>
        <p:nvSpPr>
          <p:cNvPr id="4" name="Footer Placeholder 3"/>
          <p:cNvSpPr>
            <a:spLocks noGrp="1"/>
          </p:cNvSpPr>
          <p:nvPr>
            <p:ph type="ftr" sz="quarter" idx="11"/>
          </p:nvPr>
        </p:nvSpPr>
        <p:spPr>
          <a:xfrm>
            <a:off x="2601884" y="6356350"/>
            <a:ext cx="6907876"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31</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5E05C628-093A-41D4-84E0-A7AA917FEF74}" type="datetime1">
              <a:rPr lang="en-IN" smtClean="0"/>
              <a:t>08-07-2023</a:t>
            </a:fld>
            <a:endParaRPr lang="en-IN"/>
          </a:p>
        </p:txBody>
      </p:sp>
    </p:spTree>
    <p:extLst>
      <p:ext uri="{BB962C8B-B14F-4D97-AF65-F5344CB8AC3E}">
        <p14:creationId xmlns:p14="http://schemas.microsoft.com/office/powerpoint/2010/main" val="1691754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81" y="144690"/>
            <a:ext cx="10192686" cy="916442"/>
          </a:xfrm>
        </p:spPr>
        <p:txBody>
          <a:bodyPr>
            <a:normAutofit fontScale="90000"/>
          </a:bodyPr>
          <a:lstStyle/>
          <a:p>
            <a:r>
              <a:rPr lang="en-IN" b="1" i="1" u="sng" dirty="0">
                <a:solidFill>
                  <a:srgbClr val="0070C0"/>
                </a:solidFill>
                <a:latin typeface="Times New Roman" panose="02020603050405020304" pitchFamily="18" charset="0"/>
                <a:cs typeface="Times New Roman" panose="02020603050405020304" pitchFamily="18" charset="0"/>
              </a:rPr>
              <a:t>Potential Applications, Focus Groups &amp; Target Audience</a:t>
            </a:r>
            <a:endParaRPr lang="en-IN" dirty="0"/>
          </a:p>
        </p:txBody>
      </p:sp>
      <p:sp>
        <p:nvSpPr>
          <p:cNvPr id="3" name="Content Placeholder 2"/>
          <p:cNvSpPr>
            <a:spLocks noGrp="1"/>
          </p:cNvSpPr>
          <p:nvPr>
            <p:ph idx="1"/>
          </p:nvPr>
        </p:nvSpPr>
        <p:spPr>
          <a:xfrm>
            <a:off x="191637" y="1368651"/>
            <a:ext cx="11808725" cy="5090205"/>
          </a:xfrm>
        </p:spPr>
        <p:txBody>
          <a:bodyPr>
            <a:noAutofit/>
          </a:bodyPr>
          <a:lstStyle/>
          <a:p>
            <a:pPr marL="342900" indent="-342900" algn="just">
              <a:lnSpc>
                <a:spcPct val="100000"/>
              </a:lnSpc>
              <a:spcBef>
                <a:spcPts val="95"/>
              </a:spcBef>
              <a:buFont typeface="+mj-lt"/>
              <a:buAutoNum type="arabicPeriod" startAt="16"/>
            </a:pPr>
            <a:r>
              <a:rPr lang="en-US" sz="1600" b="1" i="0" dirty="0">
                <a:solidFill>
                  <a:srgbClr val="FF0000"/>
                </a:solidFill>
                <a:effectLst/>
                <a:latin typeface="Times New Roman" panose="02020603050405020304" pitchFamily="18" charset="0"/>
                <a:cs typeface="Times New Roman" panose="02020603050405020304" pitchFamily="18" charset="0"/>
              </a:rPr>
              <a:t>Control for digital signage and kiosks: </a:t>
            </a:r>
            <a:r>
              <a:rPr lang="en-US" sz="1600" b="0" i="0" dirty="0">
                <a:solidFill>
                  <a:srgbClr val="374151"/>
                </a:solidFill>
                <a:effectLst/>
                <a:latin typeface="Times New Roman" panose="02020603050405020304" pitchFamily="18" charset="0"/>
                <a:cs typeface="Times New Roman" panose="02020603050405020304" pitchFamily="18" charset="0"/>
              </a:rPr>
              <a:t>Hand gesture-based virtual mouse interfaces can be implemented in interactive kiosks or digital signage systems, enabling users to navigate through menus, access information, and interact with content using gestures.</a:t>
            </a:r>
            <a:endParaRPr lang="en-US" sz="1600" dirty="0">
              <a:solidFill>
                <a:srgbClr val="374151"/>
              </a:solidFill>
              <a:latin typeface="Times New Roman" panose="02020603050405020304" pitchFamily="18" charset="0"/>
              <a:cs typeface="Times New Roman" panose="02020603050405020304" pitchFamily="18" charset="0"/>
            </a:endParaRPr>
          </a:p>
          <a:p>
            <a:pPr algn="just">
              <a:lnSpc>
                <a:spcPct val="100000"/>
              </a:lnSpc>
              <a:spcBef>
                <a:spcPts val="95"/>
              </a:spcBef>
              <a:buFont typeface="+mj-lt"/>
              <a:buAutoNum type="arabicPeriod" startAt="16"/>
            </a:pPr>
            <a:r>
              <a:rPr lang="en-US" sz="1600" b="1" i="0" dirty="0">
                <a:solidFill>
                  <a:srgbClr val="FF0000"/>
                </a:solidFill>
                <a:effectLst/>
                <a:latin typeface="Times New Roman" panose="02020603050405020304" pitchFamily="18" charset="0"/>
                <a:cs typeface="Times New Roman" panose="02020603050405020304" pitchFamily="18" charset="0"/>
              </a:rPr>
              <a:t>Hands-on training and simulations: </a:t>
            </a:r>
            <a:r>
              <a:rPr lang="en-US" sz="1600" b="0" i="0" dirty="0">
                <a:solidFill>
                  <a:srgbClr val="374151"/>
                </a:solidFill>
                <a:effectLst/>
                <a:latin typeface="Times New Roman" panose="02020603050405020304" pitchFamily="18" charset="0"/>
                <a:cs typeface="Times New Roman" panose="02020603050405020304" pitchFamily="18" charset="0"/>
              </a:rPr>
              <a:t>In training scenarios that involve simulations or virtual environments, hand gesture-controlled virtual mouse interfaces provide a more realistic and immersive way for users to interact with virtual objects, perform tasks, and receive feedback.</a:t>
            </a:r>
          </a:p>
          <a:p>
            <a:pPr algn="just">
              <a:lnSpc>
                <a:spcPct val="100000"/>
              </a:lnSpc>
              <a:spcBef>
                <a:spcPts val="95"/>
              </a:spcBef>
              <a:buFont typeface="+mj-lt"/>
              <a:buAutoNum type="arabicPeriod" startAt="16"/>
            </a:pPr>
            <a:r>
              <a:rPr lang="en-US" sz="1600" b="1" i="0" dirty="0">
                <a:solidFill>
                  <a:srgbClr val="FF0000"/>
                </a:solidFill>
                <a:effectLst/>
                <a:latin typeface="Times New Roman" panose="02020603050405020304" pitchFamily="18" charset="0"/>
                <a:cs typeface="Times New Roman" panose="02020603050405020304" pitchFamily="18" charset="0"/>
              </a:rPr>
              <a:t>Remote collaboration and teleconferencing: </a:t>
            </a:r>
            <a:r>
              <a:rPr lang="en-US" sz="1600" b="0" i="0" dirty="0">
                <a:solidFill>
                  <a:srgbClr val="374151"/>
                </a:solidFill>
                <a:effectLst/>
                <a:latin typeface="Times New Roman" panose="02020603050405020304" pitchFamily="18" charset="0"/>
                <a:cs typeface="Times New Roman" panose="02020603050405020304" pitchFamily="18" charset="0"/>
              </a:rPr>
              <a:t>Hand gesture-based virtual mouse control can enhance remote collaboration and teleconferencing by allowing participants to navigate shared screens, interact with content, and control applications using gestures, fostering a more engaging and interactive collaboration experience.</a:t>
            </a:r>
            <a:endParaRPr lang="en-US" sz="1600" dirty="0">
              <a:solidFill>
                <a:srgbClr val="374151"/>
              </a:solidFill>
              <a:latin typeface="Times New Roman" panose="02020603050405020304" pitchFamily="18" charset="0"/>
              <a:cs typeface="Times New Roman" panose="02020603050405020304" pitchFamily="18" charset="0"/>
            </a:endParaRPr>
          </a:p>
          <a:p>
            <a:pPr algn="just">
              <a:lnSpc>
                <a:spcPct val="100000"/>
              </a:lnSpc>
              <a:spcBef>
                <a:spcPts val="95"/>
              </a:spcBef>
              <a:buFont typeface="+mj-lt"/>
              <a:buAutoNum type="arabicPeriod" startAt="16"/>
            </a:pPr>
            <a:r>
              <a:rPr lang="en-US" sz="1600" b="1" i="0" dirty="0">
                <a:solidFill>
                  <a:srgbClr val="FF0000"/>
                </a:solidFill>
                <a:effectLst/>
                <a:latin typeface="Times New Roman" panose="02020603050405020304" pitchFamily="18" charset="0"/>
                <a:cs typeface="Times New Roman" panose="02020603050405020304" pitchFamily="18" charset="0"/>
              </a:rPr>
              <a:t>Experimental or research interfaces: </a:t>
            </a:r>
            <a:r>
              <a:rPr lang="en-US" sz="1600" b="0" i="0" dirty="0">
                <a:solidFill>
                  <a:srgbClr val="374151"/>
                </a:solidFill>
                <a:effectLst/>
                <a:latin typeface="Times New Roman" panose="02020603050405020304" pitchFamily="18" charset="0"/>
                <a:cs typeface="Times New Roman" panose="02020603050405020304" pitchFamily="18" charset="0"/>
              </a:rPr>
              <a:t>Hand gesture-controlled virtual mouse interfaces are often used in experimental interfaces and research projects to explore novel methods of human-computer interaction, interface design, and gesture recognition algorithms.</a:t>
            </a:r>
          </a:p>
          <a:p>
            <a:pPr algn="just">
              <a:lnSpc>
                <a:spcPct val="100000"/>
              </a:lnSpc>
              <a:spcBef>
                <a:spcPts val="95"/>
              </a:spcBef>
              <a:buFont typeface="+mj-lt"/>
              <a:buAutoNum type="arabicPeriod" startAt="16"/>
            </a:pPr>
            <a:r>
              <a:rPr lang="en-US" sz="1600" b="1" i="0" dirty="0">
                <a:solidFill>
                  <a:srgbClr val="FF0000"/>
                </a:solidFill>
                <a:effectLst/>
                <a:latin typeface="Times New Roman" panose="02020603050405020304" pitchFamily="18" charset="0"/>
                <a:cs typeface="Times New Roman" panose="02020603050405020304" pitchFamily="18" charset="0"/>
              </a:rPr>
              <a:t>Public or shared computers: </a:t>
            </a:r>
            <a:r>
              <a:rPr lang="en-US" sz="1600" b="0" i="0" dirty="0">
                <a:solidFill>
                  <a:srgbClr val="374151"/>
                </a:solidFill>
                <a:effectLst/>
                <a:latin typeface="Times New Roman" panose="02020603050405020304" pitchFamily="18" charset="0"/>
                <a:cs typeface="Times New Roman" panose="02020603050405020304" pitchFamily="18" charset="0"/>
              </a:rPr>
              <a:t>In public settings like libraries, internet cafes, or shared workspaces, using hand gesture-controlled virtual mouse interfaces eliminates the need for physical mice, ensuring a more hygienic and convenient computing experience.</a:t>
            </a:r>
            <a:endParaRPr lang="en-US" sz="1600" dirty="0">
              <a:solidFill>
                <a:srgbClr val="374151"/>
              </a:solidFill>
              <a:latin typeface="Times New Roman" panose="02020603050405020304" pitchFamily="18" charset="0"/>
              <a:cs typeface="Times New Roman" panose="02020603050405020304" pitchFamily="18" charset="0"/>
            </a:endParaRPr>
          </a:p>
          <a:p>
            <a:pPr algn="just">
              <a:lnSpc>
                <a:spcPct val="100000"/>
              </a:lnSpc>
              <a:spcBef>
                <a:spcPts val="95"/>
              </a:spcBef>
              <a:buFont typeface="+mj-lt"/>
              <a:buAutoNum type="arabicPeriod" startAt="16"/>
            </a:pPr>
            <a:r>
              <a:rPr lang="en-US" sz="1600" b="1" i="0" dirty="0">
                <a:solidFill>
                  <a:srgbClr val="FF0000"/>
                </a:solidFill>
                <a:effectLst/>
                <a:latin typeface="Times New Roman" panose="02020603050405020304" pitchFamily="18" charset="0"/>
                <a:cs typeface="Times New Roman" panose="02020603050405020304" pitchFamily="18" charset="0"/>
              </a:rPr>
              <a:t>Language barriers: </a:t>
            </a:r>
            <a:r>
              <a:rPr lang="en-US" sz="1600" b="0" i="0" dirty="0">
                <a:solidFill>
                  <a:srgbClr val="374151"/>
                </a:solidFill>
                <a:effectLst/>
                <a:latin typeface="Times New Roman" panose="02020603050405020304" pitchFamily="18" charset="0"/>
                <a:cs typeface="Times New Roman" panose="02020603050405020304" pitchFamily="18" charset="0"/>
              </a:rPr>
              <a:t>Hand gesture-controlled virtual mouse interfaces can transcend language barriers by providing a universal means of interaction. Users can navigate through applications, websites, or interfaces using intuitive hand gestures, irrespective of their spoken language.</a:t>
            </a:r>
          </a:p>
          <a:p>
            <a:pPr algn="just">
              <a:lnSpc>
                <a:spcPct val="100000"/>
              </a:lnSpc>
              <a:spcBef>
                <a:spcPts val="95"/>
              </a:spcBef>
              <a:buFont typeface="+mj-lt"/>
              <a:buAutoNum type="arabicPeriod" startAt="16"/>
            </a:pPr>
            <a:r>
              <a:rPr lang="en-US" sz="1600" b="1" i="0" dirty="0">
                <a:solidFill>
                  <a:srgbClr val="FF0000"/>
                </a:solidFill>
                <a:effectLst/>
                <a:latin typeface="Times New Roman" panose="02020603050405020304" pitchFamily="18" charset="0"/>
                <a:cs typeface="Times New Roman" panose="02020603050405020304" pitchFamily="18" charset="0"/>
              </a:rPr>
              <a:t>Precision tasks and fine control: </a:t>
            </a:r>
            <a:r>
              <a:rPr lang="en-US" sz="1600" b="0" i="0" dirty="0">
                <a:solidFill>
                  <a:srgbClr val="374151"/>
                </a:solidFill>
                <a:effectLst/>
                <a:latin typeface="Times New Roman" panose="02020603050405020304" pitchFamily="18" charset="0"/>
                <a:cs typeface="Times New Roman" panose="02020603050405020304" pitchFamily="18" charset="0"/>
              </a:rPr>
              <a:t>Hand gesture-controlled virtual mouse interfaces can offer precise control for tasks that require fine movements or intricate interactions, such as detailed graphic design work, precise cursor positioning, or intricate photo editing.</a:t>
            </a:r>
            <a:endParaRPr lang="en-US" sz="1600" dirty="0">
              <a:solidFill>
                <a:srgbClr val="374151"/>
              </a:solidFill>
              <a:latin typeface="Times New Roman" panose="02020603050405020304" pitchFamily="18" charset="0"/>
              <a:cs typeface="Times New Roman" panose="02020603050405020304" pitchFamily="18" charset="0"/>
            </a:endParaRPr>
          </a:p>
          <a:p>
            <a:pPr algn="just">
              <a:lnSpc>
                <a:spcPct val="100000"/>
              </a:lnSpc>
              <a:spcBef>
                <a:spcPts val="95"/>
              </a:spcBef>
              <a:buFont typeface="+mj-lt"/>
              <a:buAutoNum type="arabicPeriod" startAt="16"/>
            </a:pPr>
            <a:r>
              <a:rPr lang="en-US" sz="1600" b="1" i="0" dirty="0">
                <a:solidFill>
                  <a:srgbClr val="FF0000"/>
                </a:solidFill>
                <a:effectLst/>
                <a:latin typeface="Times New Roman" panose="02020603050405020304" pitchFamily="18" charset="0"/>
                <a:cs typeface="Times New Roman" panose="02020603050405020304" pitchFamily="18" charset="0"/>
              </a:rPr>
              <a:t>Remote desktop or virtual machine usage: </a:t>
            </a:r>
            <a:r>
              <a:rPr lang="en-US" sz="1600" b="0" i="0" dirty="0">
                <a:solidFill>
                  <a:srgbClr val="374151"/>
                </a:solidFill>
                <a:effectLst/>
                <a:latin typeface="Times New Roman" panose="02020603050405020304" pitchFamily="18" charset="0"/>
                <a:cs typeface="Times New Roman" panose="02020603050405020304" pitchFamily="18" charset="0"/>
              </a:rPr>
              <a:t>When accessing remote desktops or virtual machines, using hand gesture-controlled virtual mouse interfaces can enhance the user experience by allowing seamless control over the remote environment, regardless of the physical hardware being used.</a:t>
            </a:r>
          </a:p>
          <a:p>
            <a:pPr marL="342900" indent="-342900" algn="just">
              <a:lnSpc>
                <a:spcPct val="100000"/>
              </a:lnSpc>
              <a:spcBef>
                <a:spcPts val="95"/>
              </a:spcBef>
              <a:buFont typeface="+mj-lt"/>
              <a:buAutoNum type="arabicPeriod" startAt="16"/>
            </a:pPr>
            <a:endParaRPr lang="en-US" sz="1600" b="0" i="0" dirty="0">
              <a:solidFill>
                <a:srgbClr val="374151"/>
              </a:solidFill>
              <a:effectLst/>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2601884" y="6356350"/>
            <a:ext cx="6907876"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32</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5E05C628-093A-41D4-84E0-A7AA917FEF74}" type="datetime1">
              <a:rPr lang="en-IN" smtClean="0"/>
              <a:t>08-07-2023</a:t>
            </a:fld>
            <a:endParaRPr lang="en-IN"/>
          </a:p>
        </p:txBody>
      </p:sp>
    </p:spTree>
    <p:extLst>
      <p:ext uri="{BB962C8B-B14F-4D97-AF65-F5344CB8AC3E}">
        <p14:creationId xmlns:p14="http://schemas.microsoft.com/office/powerpoint/2010/main" val="197310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81" y="144690"/>
            <a:ext cx="10192686" cy="916442"/>
          </a:xfrm>
        </p:spPr>
        <p:txBody>
          <a:bodyPr>
            <a:normAutofit fontScale="90000"/>
          </a:bodyPr>
          <a:lstStyle/>
          <a:p>
            <a:r>
              <a:rPr lang="en-IN" b="1" i="1" u="sng" dirty="0">
                <a:solidFill>
                  <a:srgbClr val="0070C0"/>
                </a:solidFill>
                <a:latin typeface="Times New Roman" panose="02020603050405020304" pitchFamily="18" charset="0"/>
                <a:cs typeface="Times New Roman" panose="02020603050405020304" pitchFamily="18" charset="0"/>
              </a:rPr>
              <a:t>Potential Applications, Focus Groups &amp; Target Audience</a:t>
            </a:r>
            <a:endParaRPr lang="en-IN" dirty="0"/>
          </a:p>
        </p:txBody>
      </p:sp>
      <p:sp>
        <p:nvSpPr>
          <p:cNvPr id="3" name="Content Placeholder 2"/>
          <p:cNvSpPr>
            <a:spLocks noGrp="1"/>
          </p:cNvSpPr>
          <p:nvPr>
            <p:ph idx="1"/>
          </p:nvPr>
        </p:nvSpPr>
        <p:spPr>
          <a:xfrm>
            <a:off x="191637" y="1448707"/>
            <a:ext cx="11808725" cy="5090205"/>
          </a:xfrm>
        </p:spPr>
        <p:txBody>
          <a:bodyPr>
            <a:noAutofit/>
          </a:bodyPr>
          <a:lstStyle/>
          <a:p>
            <a:pPr marL="342900" indent="-342900" algn="just">
              <a:lnSpc>
                <a:spcPct val="100000"/>
              </a:lnSpc>
              <a:spcBef>
                <a:spcPts val="95"/>
              </a:spcBef>
              <a:buFont typeface="+mj-lt"/>
              <a:buAutoNum type="arabicPeriod" startAt="24"/>
            </a:pPr>
            <a:r>
              <a:rPr lang="en-US" sz="1600" b="1" i="0" dirty="0">
                <a:solidFill>
                  <a:srgbClr val="FF0000"/>
                </a:solidFill>
                <a:effectLst/>
                <a:latin typeface="Times New Roman" panose="02020603050405020304" pitchFamily="18" charset="0"/>
                <a:cs typeface="Times New Roman" panose="02020603050405020304" pitchFamily="18" charset="0"/>
              </a:rPr>
              <a:t>Ergonomic considerations</a:t>
            </a:r>
            <a:r>
              <a:rPr lang="en-US" sz="1600" b="0" i="0" dirty="0">
                <a:solidFill>
                  <a:srgbClr val="374151"/>
                </a:solidFill>
                <a:effectLst/>
                <a:latin typeface="Times New Roman" panose="02020603050405020304" pitchFamily="18" charset="0"/>
                <a:cs typeface="Times New Roman" panose="02020603050405020304" pitchFamily="18" charset="0"/>
              </a:rPr>
              <a:t>: Hand gesture-controlled virtual mouse interfaces offer ergonomic benefits by reducing the strain on wrists, hands, and fingers associated with prolonged mouse usage. Users can perform gestures without the need to grip or manipulate a physical mouse.</a:t>
            </a:r>
          </a:p>
          <a:p>
            <a:pPr marL="342900" indent="-342900" algn="just">
              <a:lnSpc>
                <a:spcPct val="100000"/>
              </a:lnSpc>
              <a:spcBef>
                <a:spcPts val="95"/>
              </a:spcBef>
              <a:buFont typeface="+mj-lt"/>
              <a:buAutoNum type="arabicPeriod" startAt="24"/>
            </a:pPr>
            <a:r>
              <a:rPr lang="en-US" sz="1600" b="1" i="0" dirty="0">
                <a:solidFill>
                  <a:srgbClr val="FF0000"/>
                </a:solidFill>
                <a:effectLst/>
                <a:latin typeface="Times New Roman" panose="02020603050405020304" pitchFamily="18" charset="0"/>
                <a:cs typeface="Times New Roman" panose="02020603050405020304" pitchFamily="18" charset="0"/>
              </a:rPr>
              <a:t>Rapid access to frequently used functions</a:t>
            </a:r>
            <a:r>
              <a:rPr lang="en-US" sz="1600" b="0" i="0" dirty="0">
                <a:solidFill>
                  <a:srgbClr val="374151"/>
                </a:solidFill>
                <a:effectLst/>
                <a:latin typeface="Times New Roman" panose="02020603050405020304" pitchFamily="18" charset="0"/>
                <a:cs typeface="Times New Roman" panose="02020603050405020304" pitchFamily="18" charset="0"/>
              </a:rPr>
              <a:t>: Gesture-based virtual mouse interfaces can be customized to provide quick access to frequently used functions or shortcuts. Users can perform specific gestures to trigger actions, saving time and enhancing workflow efficiency.</a:t>
            </a:r>
          </a:p>
          <a:p>
            <a:pPr marL="342900" indent="-342900" algn="just">
              <a:lnSpc>
                <a:spcPct val="100000"/>
              </a:lnSpc>
              <a:spcBef>
                <a:spcPts val="95"/>
              </a:spcBef>
              <a:buFont typeface="+mj-lt"/>
              <a:buAutoNum type="arabicPeriod" startAt="24"/>
            </a:pPr>
            <a:r>
              <a:rPr lang="en-US" sz="1600" b="1" i="0" dirty="0">
                <a:solidFill>
                  <a:srgbClr val="FF0000"/>
                </a:solidFill>
                <a:effectLst/>
                <a:latin typeface="Times New Roman" panose="02020603050405020304" pitchFamily="18" charset="0"/>
                <a:cs typeface="Times New Roman" panose="02020603050405020304" pitchFamily="18" charset="0"/>
              </a:rPr>
              <a:t>Multitasking and productivity</a:t>
            </a:r>
            <a:r>
              <a:rPr lang="en-US" sz="1600" b="0" i="0" dirty="0">
                <a:solidFill>
                  <a:srgbClr val="374151"/>
                </a:solidFill>
                <a:effectLst/>
                <a:latin typeface="Times New Roman" panose="02020603050405020304" pitchFamily="18" charset="0"/>
                <a:cs typeface="Times New Roman" panose="02020603050405020304" pitchFamily="18" charset="0"/>
              </a:rPr>
              <a:t>: Hand gesture-controlled virtual mouse interfaces allow users to perform gestures for switching between applications, managing multiple windows, or accessing system functions, enhancing multitasking capabilities and overall productivity.</a:t>
            </a:r>
          </a:p>
          <a:p>
            <a:pPr marL="342900" indent="-342900" algn="just">
              <a:lnSpc>
                <a:spcPct val="100000"/>
              </a:lnSpc>
              <a:spcBef>
                <a:spcPts val="95"/>
              </a:spcBef>
              <a:buFont typeface="+mj-lt"/>
              <a:buAutoNum type="arabicPeriod" startAt="24"/>
            </a:pPr>
            <a:r>
              <a:rPr lang="en-US" sz="1600" b="1" i="0" dirty="0">
                <a:solidFill>
                  <a:srgbClr val="FF0000"/>
                </a:solidFill>
                <a:effectLst/>
                <a:latin typeface="Times New Roman" panose="02020603050405020304" pitchFamily="18" charset="0"/>
                <a:cs typeface="Times New Roman" panose="02020603050405020304" pitchFamily="18" charset="0"/>
              </a:rPr>
              <a:t>Accessibility for individuals with visual impairments</a:t>
            </a:r>
            <a:r>
              <a:rPr lang="en-US" sz="1600" b="0" i="0" dirty="0">
                <a:solidFill>
                  <a:srgbClr val="374151"/>
                </a:solidFill>
                <a:effectLst/>
                <a:latin typeface="Times New Roman" panose="02020603050405020304" pitchFamily="18" charset="0"/>
                <a:cs typeface="Times New Roman" panose="02020603050405020304" pitchFamily="18" charset="0"/>
              </a:rPr>
              <a:t>: Hand gesture-controlled virtual mouse interfaces can be combined with auditory or haptic feedback to provide an accessible means of interaction for individuals with visual impairments, enabling them to navigate and interact with computers more effectively.</a:t>
            </a:r>
            <a:endParaRPr lang="en-US" sz="1600" dirty="0">
              <a:solidFill>
                <a:srgbClr val="374151"/>
              </a:solidFill>
              <a:latin typeface="Times New Roman" panose="02020603050405020304" pitchFamily="18" charset="0"/>
              <a:cs typeface="Times New Roman" panose="02020603050405020304" pitchFamily="18" charset="0"/>
            </a:endParaRPr>
          </a:p>
          <a:p>
            <a:pPr marL="342900" indent="-342900" algn="just">
              <a:lnSpc>
                <a:spcPct val="100000"/>
              </a:lnSpc>
              <a:spcBef>
                <a:spcPts val="95"/>
              </a:spcBef>
              <a:buFont typeface="+mj-lt"/>
              <a:buAutoNum type="arabicPeriod" startAt="24"/>
            </a:pPr>
            <a:r>
              <a:rPr lang="en-US" sz="1600" b="1" i="0" dirty="0">
                <a:solidFill>
                  <a:srgbClr val="FF0000"/>
                </a:solidFill>
                <a:effectLst/>
                <a:latin typeface="Times New Roman" panose="02020603050405020304" pitchFamily="18" charset="0"/>
                <a:cs typeface="Times New Roman" panose="02020603050405020304" pitchFamily="18" charset="0"/>
              </a:rPr>
              <a:t>Augmented reality interfaces</a:t>
            </a:r>
            <a:r>
              <a:rPr lang="en-US" sz="1600" b="0" i="0" dirty="0">
                <a:solidFill>
                  <a:srgbClr val="374151"/>
                </a:solidFill>
                <a:effectLst/>
                <a:latin typeface="Times New Roman" panose="02020603050405020304" pitchFamily="18" charset="0"/>
                <a:cs typeface="Times New Roman" panose="02020603050405020304" pitchFamily="18" charset="0"/>
              </a:rPr>
              <a:t>: In augmented reality (AR) applications, hand gesture-controlled virtual mouse interfaces can provide a natural and intuitive way to interact with virtual objects, manipulate virtual environments, and access AR-based features and functions.</a:t>
            </a:r>
          </a:p>
          <a:p>
            <a:pPr marL="342900" indent="-342900" algn="just">
              <a:lnSpc>
                <a:spcPct val="100000"/>
              </a:lnSpc>
              <a:spcBef>
                <a:spcPts val="95"/>
              </a:spcBef>
              <a:buFont typeface="+mj-lt"/>
              <a:buAutoNum type="arabicPeriod" startAt="24"/>
            </a:pPr>
            <a:r>
              <a:rPr lang="en-US" sz="1600" b="1" i="0" dirty="0">
                <a:solidFill>
                  <a:srgbClr val="FF0000"/>
                </a:solidFill>
                <a:effectLst/>
                <a:latin typeface="Times New Roman" panose="02020603050405020304" pitchFamily="18" charset="0"/>
                <a:cs typeface="Times New Roman" panose="02020603050405020304" pitchFamily="18" charset="0"/>
              </a:rPr>
              <a:t>Brain-computer interface integration: </a:t>
            </a:r>
            <a:r>
              <a:rPr lang="en-US" sz="1600" b="0" i="0" dirty="0">
                <a:solidFill>
                  <a:srgbClr val="374151"/>
                </a:solidFill>
                <a:effectLst/>
                <a:latin typeface="Times New Roman" panose="02020603050405020304" pitchFamily="18" charset="0"/>
                <a:cs typeface="Times New Roman" panose="02020603050405020304" pitchFamily="18" charset="0"/>
              </a:rPr>
              <a:t>Hand gesture-controlled virtual mouse interfaces can be integrated with brain-computer interface technologies, allowing individuals with severe motor disabilities to control computers using their brain signals and hand gestures combined.</a:t>
            </a:r>
            <a:endParaRPr lang="en-US" sz="1600" dirty="0">
              <a:solidFill>
                <a:srgbClr val="374151"/>
              </a:solidFill>
              <a:latin typeface="Times New Roman" panose="02020603050405020304" pitchFamily="18" charset="0"/>
              <a:cs typeface="Times New Roman" panose="02020603050405020304" pitchFamily="18" charset="0"/>
            </a:endParaRPr>
          </a:p>
          <a:p>
            <a:pPr marL="342900" indent="-342900" algn="just">
              <a:lnSpc>
                <a:spcPct val="100000"/>
              </a:lnSpc>
              <a:spcBef>
                <a:spcPts val="95"/>
              </a:spcBef>
              <a:buFont typeface="+mj-lt"/>
              <a:buAutoNum type="arabicPeriod" startAt="24"/>
            </a:pPr>
            <a:endParaRPr lang="en-US" sz="1600" b="0" i="0" dirty="0">
              <a:solidFill>
                <a:srgbClr val="374151"/>
              </a:solidFill>
              <a:effectLst/>
              <a:latin typeface="Times New Roman" panose="02020603050405020304" pitchFamily="18" charset="0"/>
              <a:cs typeface="Times New Roman" panose="02020603050405020304" pitchFamily="18" charset="0"/>
            </a:endParaRPr>
          </a:p>
          <a:p>
            <a:pPr algn="l">
              <a:buFont typeface="+mj-lt"/>
              <a:buAutoNum type="arabicPeriod" startAt="21"/>
            </a:pPr>
            <a:endParaRPr lang="en-US" sz="1600" b="0" i="0" dirty="0">
              <a:solidFill>
                <a:srgbClr val="374151"/>
              </a:solidFill>
              <a:effectLst/>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2601884" y="6356350"/>
            <a:ext cx="6907876"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33</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5E05C628-093A-41D4-84E0-A7AA917FEF74}" type="datetime1">
              <a:rPr lang="en-IN" smtClean="0"/>
              <a:t>08-07-2023</a:t>
            </a:fld>
            <a:endParaRPr lang="en-IN"/>
          </a:p>
        </p:txBody>
      </p:sp>
    </p:spTree>
    <p:extLst>
      <p:ext uri="{BB962C8B-B14F-4D97-AF65-F5344CB8AC3E}">
        <p14:creationId xmlns:p14="http://schemas.microsoft.com/office/powerpoint/2010/main" val="4119954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064" y="0"/>
            <a:ext cx="10515600" cy="1325563"/>
          </a:xfrm>
        </p:spPr>
        <p:txBody>
          <a:bodyPr/>
          <a:lstStyle/>
          <a:p>
            <a:r>
              <a:rPr lang="en-IN" b="1" i="1" u="sng" dirty="0">
                <a:solidFill>
                  <a:srgbClr val="0070C0"/>
                </a:solidFill>
                <a:latin typeface="Times New Roman" panose="02020603050405020304" pitchFamily="18" charset="0"/>
                <a:cs typeface="Times New Roman" panose="02020603050405020304" pitchFamily="18" charset="0"/>
              </a:rPr>
              <a:t>References:</a:t>
            </a:r>
            <a:endParaRPr lang="en-IN" b="1" i="1" u="sng" dirty="0">
              <a:solidFill>
                <a:srgbClr val="0070C0"/>
              </a:solidFill>
            </a:endParaRPr>
          </a:p>
        </p:txBody>
      </p:sp>
      <p:sp>
        <p:nvSpPr>
          <p:cNvPr id="3" name="Content Placeholder 2"/>
          <p:cNvSpPr>
            <a:spLocks noGrp="1"/>
          </p:cNvSpPr>
          <p:nvPr>
            <p:ph idx="1"/>
          </p:nvPr>
        </p:nvSpPr>
        <p:spPr>
          <a:xfrm>
            <a:off x="261257" y="1163638"/>
            <a:ext cx="11092543" cy="5013325"/>
          </a:xfrm>
        </p:spPr>
        <p:txBody>
          <a:bodyPr>
            <a:normAutofit lnSpcReduction="10000"/>
          </a:bodyPr>
          <a:lstStyle/>
          <a:p>
            <a:pPr marR="416560" algn="just">
              <a:spcBef>
                <a:spcPts val="915"/>
              </a:spcBef>
              <a:buSzPts val="1400"/>
              <a:tabLst>
                <a:tab pos="572135" algn="l"/>
              </a:tabLst>
            </a:pPr>
            <a:r>
              <a:rPr lang="en-US" sz="1900" dirty="0">
                <a:effectLst/>
                <a:latin typeface="Times New Roman" panose="02020603050405020304" pitchFamily="18" charset="0"/>
                <a:ea typeface="Times New Roman" panose="02020603050405020304" pitchFamily="18" charset="0"/>
              </a:rPr>
              <a:t>T</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sang, W.-W. M., &amp; Kong-Pang Pun. (2005). A finger-tracking virtual mouse realized in an embedded system. 2005 International Symposium on Intelligent Signal Processing and Communication Systems.</a:t>
            </a:r>
            <a:r>
              <a:rPr lang="en-US" sz="19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doi:10.1109/ispacs.2005.1595526.</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16560" algn="just">
              <a:buSzPts val="1400"/>
              <a:tabLst>
                <a:tab pos="572135" algn="l"/>
              </a:tabLst>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Tsai, T.-H., Huang, C.-C., &amp; Zhang, K.-L. (2015). </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Embedded virtual mouse system by using hand gesture recognition. 2015 IEEE International Conference on Consumer Electronics - Taiwan.</a:t>
            </a:r>
            <a:r>
              <a:rPr lang="en-US" sz="1900" i="1"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doi:10.1109/icce-tw.2015.721693910.1109/icce-tw.2015.7216939.</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15925" algn="just">
              <a:buSzPts val="1400"/>
              <a:tabLst>
                <a:tab pos="594995" algn="l"/>
              </a:tabLst>
            </a:pPr>
            <a:r>
              <a:rPr lang="en-US" sz="1900" dirty="0" err="1">
                <a:effectLst/>
                <a:latin typeface="Times New Roman" panose="02020603050405020304" pitchFamily="18" charset="0"/>
                <a:ea typeface="Times New Roman" panose="02020603050405020304" pitchFamily="18" charset="0"/>
                <a:cs typeface="Times New Roman" panose="02020603050405020304" pitchFamily="18" charset="0"/>
              </a:rPr>
              <a:t>Roh</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 M.-C., Huh, S.-J., &amp; Lee, S.-W. (2009). </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A Virtual Mouse interface based on Two- layered  Bayesian  Network.  2009  Workshop on  Applications  of  Computer  Vision   (WACV).</a:t>
            </a:r>
            <a:r>
              <a:rPr lang="en-US" sz="1900" i="1"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doi:10.1109/wacv.2009.540308210.1109/wacv.2009.5403082.</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16560" algn="just">
              <a:buSzPts val="1400"/>
              <a:tabLst>
                <a:tab pos="579755" algn="l"/>
                <a:tab pos="1054735" algn="l"/>
                <a:tab pos="1659890" algn="l"/>
                <a:tab pos="2061845" algn="l"/>
                <a:tab pos="2554605" algn="l"/>
                <a:tab pos="3629025" algn="l"/>
                <a:tab pos="4584065" algn="l"/>
                <a:tab pos="4898390" algn="l"/>
                <a:tab pos="5981700" algn="l"/>
                <a:tab pos="6908165" algn="l"/>
              </a:tabLst>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Li </a:t>
            </a:r>
            <a:r>
              <a:rPr lang="en-US" sz="1900" dirty="0" err="1">
                <a:effectLst/>
                <a:latin typeface="Times New Roman" panose="02020603050405020304" pitchFamily="18" charset="0"/>
                <a:ea typeface="Times New Roman" panose="02020603050405020304" pitchFamily="18" charset="0"/>
                <a:cs typeface="Times New Roman" panose="02020603050405020304" pitchFamily="18" charset="0"/>
              </a:rPr>
              <a:t>Wensheng</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 Deng </a:t>
            </a:r>
            <a:r>
              <a:rPr lang="en-US" sz="1900" dirty="0" err="1">
                <a:effectLst/>
                <a:latin typeface="Times New Roman" panose="02020603050405020304" pitchFamily="18" charset="0"/>
                <a:ea typeface="Times New Roman" panose="02020603050405020304" pitchFamily="18" charset="0"/>
                <a:cs typeface="Times New Roman" panose="02020603050405020304" pitchFamily="18" charset="0"/>
              </a:rPr>
              <a:t>Chunjian</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 &amp; </a:t>
            </a:r>
            <a:r>
              <a:rPr lang="en-US" sz="1900" dirty="0" err="1">
                <a:effectLst/>
                <a:latin typeface="Times New Roman" panose="02020603050405020304" pitchFamily="18" charset="0"/>
                <a:ea typeface="Times New Roman" panose="02020603050405020304" pitchFamily="18" charset="0"/>
                <a:cs typeface="Times New Roman" panose="02020603050405020304" pitchFamily="18" charset="0"/>
              </a:rPr>
              <a:t>Lv</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 Yi. (2010). </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Implementation of virtual mouse based on machine	vision.</a:t>
            </a:r>
            <a:r>
              <a:rPr lang="en-US" sz="19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2010	International	Conference	on Apperceiving</a:t>
            </a:r>
            <a:r>
              <a:rPr lang="en-US" sz="19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Computing	</a:t>
            </a:r>
            <a:r>
              <a:rPr lang="en-US" sz="1900" i="1" spc="-35" dirty="0">
                <a:effectLst/>
                <a:latin typeface="Times New Roman" panose="02020603050405020304" pitchFamily="18" charset="0"/>
                <a:ea typeface="Times New Roman" panose="02020603050405020304" pitchFamily="18" charset="0"/>
                <a:cs typeface="Times New Roman" panose="02020603050405020304" pitchFamily="18" charset="0"/>
              </a:rPr>
              <a:t>and </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Intelligence Analysis Proceeding. </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doi:10.1109/icacia.2010.5709921 10.1109/icacia.2010.5709921. </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18465" algn="just">
              <a:buSzPts val="1400"/>
              <a:tabLst>
                <a:tab pos="572135" algn="l"/>
              </a:tabLst>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Choi, O., Son, Y.-J., Lim, H., &amp; Ahn, S. C. (2018). </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Co-recognition of multiple fingertips for tabletop human-projector    interaction.    IEEE     Transactions     on     Multimedia,     1–    1.</a:t>
            </a:r>
            <a:r>
              <a:rPr lang="en-US" sz="1900" i="1"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doi:10.1109/tmm.2018.2880608.</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16560" algn="just">
              <a:buSzPts val="1400"/>
              <a:tabLst>
                <a:tab pos="584200" algn="l"/>
                <a:tab pos="1454150" algn="l"/>
                <a:tab pos="2068195" algn="l"/>
                <a:tab pos="3397250" algn="l"/>
                <a:tab pos="4584065" algn="l"/>
                <a:tab pos="5602605" algn="l"/>
                <a:tab pos="6344285" algn="l"/>
              </a:tabLst>
            </a:pPr>
            <a:r>
              <a:rPr lang="en-US" sz="1900" dirty="0" err="1">
                <a:effectLst/>
                <a:latin typeface="Times New Roman" panose="02020603050405020304" pitchFamily="18" charset="0"/>
                <a:ea typeface="Times New Roman" panose="02020603050405020304" pitchFamily="18" charset="0"/>
                <a:cs typeface="Times New Roman" panose="02020603050405020304" pitchFamily="18" charset="0"/>
              </a:rPr>
              <a:t>Jyothilakshmi</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 P, Rekha, K. R., &amp; Nataraj, K. R. (2015). </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A framework for human-machine interaction using </a:t>
            </a:r>
            <a:r>
              <a:rPr lang="en-US" sz="1900" i="1" dirty="0" err="1">
                <a:effectLst/>
                <a:latin typeface="Times New Roman" panose="02020603050405020304" pitchFamily="18" charset="0"/>
                <a:ea typeface="Times New Roman" panose="02020603050405020304" pitchFamily="18" charset="0"/>
                <a:cs typeface="Times New Roman" panose="02020603050405020304" pitchFamily="18" charset="0"/>
              </a:rPr>
              <a:t>Depthmap</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 and compactness. 2015 International Conference on Emerging Research	in Electronics, Computer</a:t>
            </a:r>
            <a:r>
              <a:rPr lang="en-US" sz="19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Science</a:t>
            </a:r>
            <a:r>
              <a:rPr lang="en-US" sz="19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900" i="1" spc="-15" dirty="0">
                <a:effectLst/>
                <a:latin typeface="Times New Roman" panose="02020603050405020304" pitchFamily="18" charset="0"/>
                <a:ea typeface="Times New Roman" panose="02020603050405020304" pitchFamily="18" charset="0"/>
                <a:cs typeface="Times New Roman" panose="02020603050405020304" pitchFamily="18" charset="0"/>
              </a:rPr>
              <a:t>Technology </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(ICERECT).</a:t>
            </a:r>
            <a:r>
              <a:rPr lang="en-US" sz="1900" i="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doi:10.1109/erect.2015.7499060.</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4" name="Footer Placeholder 3"/>
          <p:cNvSpPr>
            <a:spLocks noGrp="1"/>
          </p:cNvSpPr>
          <p:nvPr>
            <p:ph type="ftr" sz="quarter" idx="11"/>
          </p:nvPr>
        </p:nvSpPr>
        <p:spPr>
          <a:xfrm>
            <a:off x="2011680" y="6356350"/>
            <a:ext cx="8113222"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34</a:t>
            </a:fld>
            <a:endParaRPr lang="en-IN"/>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0662F303-FB90-4CA2-B093-E4F694E1CED4}" type="datetime1">
              <a:rPr lang="en-IN" smtClean="0"/>
              <a:t>08-07-2023</a:t>
            </a:fld>
            <a:endParaRPr lang="en-IN"/>
          </a:p>
        </p:txBody>
      </p:sp>
    </p:spTree>
    <p:extLst>
      <p:ext uri="{BB962C8B-B14F-4D97-AF65-F5344CB8AC3E}">
        <p14:creationId xmlns:p14="http://schemas.microsoft.com/office/powerpoint/2010/main" val="339988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03F62A58-4C03-4440-A90E-AEAC12DEF497}" type="datetime1">
              <a:rPr lang="en-IN" smtClean="0"/>
              <a:t>08-07-2023</a:t>
            </a:fld>
            <a:endParaRPr lang="en-IN"/>
          </a:p>
        </p:txBody>
      </p:sp>
      <p:sp>
        <p:nvSpPr>
          <p:cNvPr id="4" name="Footer Placeholder 3"/>
          <p:cNvSpPr>
            <a:spLocks noGrp="1"/>
          </p:cNvSpPr>
          <p:nvPr>
            <p:ph type="ftr" sz="quarter" idx="11"/>
          </p:nvPr>
        </p:nvSpPr>
        <p:spPr>
          <a:xfrm>
            <a:off x="2252749" y="6356350"/>
            <a:ext cx="7622771" cy="365125"/>
          </a:xfrm>
        </p:spPr>
        <p:txBody>
          <a:bodyPr/>
          <a:lstStyle/>
          <a:p>
            <a:r>
              <a:rPr lang="en-US" dirty="0"/>
              <a:t>Gesture Controlled Virtual Mouse With Support Of Voice Assistance                         Department of CSE, BSMCE </a:t>
            </a:r>
            <a:endParaRPr lang="en-IN" dirty="0"/>
          </a:p>
        </p:txBody>
      </p:sp>
      <p:sp>
        <p:nvSpPr>
          <p:cNvPr id="5" name="Slide Number Placeholder 4"/>
          <p:cNvSpPr>
            <a:spLocks noGrp="1"/>
          </p:cNvSpPr>
          <p:nvPr>
            <p:ph type="sldNum" sz="quarter" idx="12"/>
          </p:nvPr>
        </p:nvSpPr>
        <p:spPr/>
        <p:txBody>
          <a:bodyPr/>
          <a:lstStyle/>
          <a:p>
            <a:fld id="{840E0BF8-4B7D-46FA-B28A-DDF089F57DAF}" type="slidenum">
              <a:rPr lang="en-IN" smtClean="0"/>
              <a:t>35</a:t>
            </a:fld>
            <a:endParaRPr lang="en-IN"/>
          </a:p>
        </p:txBody>
      </p:sp>
      <p:sp>
        <p:nvSpPr>
          <p:cNvPr id="3" name="Content Placeholder 2"/>
          <p:cNvSpPr>
            <a:spLocks noGrp="1"/>
          </p:cNvSpPr>
          <p:nvPr>
            <p:ph idx="4294967295"/>
          </p:nvPr>
        </p:nvSpPr>
        <p:spPr>
          <a:xfrm>
            <a:off x="0" y="1825625"/>
            <a:ext cx="10515600" cy="4351338"/>
          </a:xfrm>
        </p:spPr>
        <p:txBody>
          <a:bodyPr>
            <a:normAutofit/>
          </a:bodyPr>
          <a:lstStyle/>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p>
          <a:p>
            <a:pPr marL="0" indent="0" algn="ctr">
              <a:buNone/>
            </a:pPr>
            <a:r>
              <a:rPr lang="en-IN" sz="5400" dirty="0">
                <a:latin typeface="Times New Roman" panose="02020603050405020304" pitchFamily="18" charset="0"/>
                <a:cs typeface="Times New Roman" panose="02020603050405020304" pitchFamily="18" charset="0"/>
              </a:rPr>
              <a:t>Thank You</a:t>
            </a:r>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8362" y="19050"/>
            <a:ext cx="11636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8863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014A-6E83-79A3-35BA-FC5F613FAF46}"/>
              </a:ext>
            </a:extLst>
          </p:cNvPr>
          <p:cNvSpPr>
            <a:spLocks noGrp="1"/>
          </p:cNvSpPr>
          <p:nvPr>
            <p:ph type="title"/>
          </p:nvPr>
        </p:nvSpPr>
        <p:spPr>
          <a:xfrm>
            <a:off x="-57664" y="1"/>
            <a:ext cx="12249664" cy="1462087"/>
          </a:xfrm>
        </p:spPr>
        <p:txBody>
          <a:bodyPr>
            <a:normAutofit/>
          </a:bodyPr>
          <a:lstStyle/>
          <a:p>
            <a:pPr algn="ctr"/>
            <a:r>
              <a:rPr lang="en-IN" b="1" i="1" u="sng" dirty="0">
                <a:solidFill>
                  <a:srgbClr val="0070C0"/>
                </a:solidFill>
                <a:latin typeface="Times New Roman" panose="02020603050405020304" pitchFamily="18" charset="0"/>
                <a:cs typeface="Times New Roman" panose="02020603050405020304" pitchFamily="18" charset="0"/>
              </a:rPr>
              <a:t>High level Design Of Gesture-Controlled Mouse:</a:t>
            </a:r>
            <a:endParaRPr lang="en-IN" b="1" i="1" u="sng" dirty="0">
              <a:solidFill>
                <a:srgbClr val="0070C0"/>
              </a:solidFill>
            </a:endParaRPr>
          </a:p>
        </p:txBody>
      </p:sp>
      <p:sp>
        <p:nvSpPr>
          <p:cNvPr id="4" name="Date Placeholder 3">
            <a:extLst>
              <a:ext uri="{FF2B5EF4-FFF2-40B4-BE49-F238E27FC236}">
                <a16:creationId xmlns:a16="http://schemas.microsoft.com/office/drawing/2014/main" id="{0877CFB9-4B10-AD96-A496-CDA7662675FC}"/>
              </a:ext>
            </a:extLst>
          </p:cNvPr>
          <p:cNvSpPr>
            <a:spLocks noGrp="1"/>
          </p:cNvSpPr>
          <p:nvPr>
            <p:ph type="dt" sz="half" idx="10"/>
          </p:nvPr>
        </p:nvSpPr>
        <p:spPr/>
        <p:txBody>
          <a:bodyPr/>
          <a:lstStyle/>
          <a:p>
            <a:fld id="{75FDBED1-2015-497D-8C65-6221D3386F4A}" type="datetime1">
              <a:rPr lang="en-IN" smtClean="0"/>
              <a:t>08-07-2023</a:t>
            </a:fld>
            <a:endParaRPr lang="en-IN"/>
          </a:p>
        </p:txBody>
      </p:sp>
      <p:sp>
        <p:nvSpPr>
          <p:cNvPr id="5" name="Footer Placeholder 4">
            <a:extLst>
              <a:ext uri="{FF2B5EF4-FFF2-40B4-BE49-F238E27FC236}">
                <a16:creationId xmlns:a16="http://schemas.microsoft.com/office/drawing/2014/main" id="{30887B8B-93E8-17AE-C73C-BD36828027EB}"/>
              </a:ext>
            </a:extLst>
          </p:cNvPr>
          <p:cNvSpPr>
            <a:spLocks noGrp="1"/>
          </p:cNvSpPr>
          <p:nvPr>
            <p:ph type="ftr" sz="quarter" idx="11"/>
          </p:nvPr>
        </p:nvSpPr>
        <p:spPr>
          <a:xfrm>
            <a:off x="2559835" y="6356350"/>
            <a:ext cx="7473627"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AAD46ABF-5058-AC0F-7A38-FEF926236531}"/>
              </a:ext>
            </a:extLst>
          </p:cNvPr>
          <p:cNvSpPr>
            <a:spLocks noGrp="1"/>
          </p:cNvSpPr>
          <p:nvPr>
            <p:ph type="sldNum" sz="quarter" idx="12"/>
          </p:nvPr>
        </p:nvSpPr>
        <p:spPr/>
        <p:txBody>
          <a:bodyPr/>
          <a:lstStyle/>
          <a:p>
            <a:fld id="{840E0BF8-4B7D-46FA-B28A-DDF089F57DAF}" type="slidenum">
              <a:rPr lang="en-IN" smtClean="0"/>
              <a:t>4</a:t>
            </a:fld>
            <a:endParaRPr lang="en-IN"/>
          </a:p>
        </p:txBody>
      </p:sp>
      <p:pic>
        <p:nvPicPr>
          <p:cNvPr id="8" name="Content Placeholder 7">
            <a:extLst>
              <a:ext uri="{FF2B5EF4-FFF2-40B4-BE49-F238E27FC236}">
                <a16:creationId xmlns:a16="http://schemas.microsoft.com/office/drawing/2014/main" id="{A974B1C9-D015-28BB-F433-607984EAA0A5}"/>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219" t="1361" r="1700" b="1260"/>
          <a:stretch/>
        </p:blipFill>
        <p:spPr>
          <a:xfrm>
            <a:off x="506926" y="1486802"/>
            <a:ext cx="4746625" cy="4530725"/>
          </a:xfrm>
          <a:ln>
            <a:solidFill>
              <a:srgbClr val="FF0000"/>
            </a:solidFill>
          </a:ln>
        </p:spPr>
      </p:pic>
      <p:pic>
        <p:nvPicPr>
          <p:cNvPr id="10" name="Picture 9">
            <a:extLst>
              <a:ext uri="{FF2B5EF4-FFF2-40B4-BE49-F238E27FC236}">
                <a16:creationId xmlns:a16="http://schemas.microsoft.com/office/drawing/2014/main" id="{75C8173B-D582-E1A7-A640-CE2F1BDB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048" y="1890192"/>
            <a:ext cx="5593565" cy="3215919"/>
          </a:xfrm>
          <a:prstGeom prst="rect">
            <a:avLst/>
          </a:prstGeom>
          <a:ln>
            <a:solidFill>
              <a:srgbClr val="FF0000"/>
            </a:solidFill>
          </a:ln>
        </p:spPr>
      </p:pic>
    </p:spTree>
    <p:extLst>
      <p:ext uri="{BB962C8B-B14F-4D97-AF65-F5344CB8AC3E}">
        <p14:creationId xmlns:p14="http://schemas.microsoft.com/office/powerpoint/2010/main" val="3231188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6BA-ACA8-F537-E647-2BD9C2C5942D}"/>
              </a:ext>
            </a:extLst>
          </p:cNvPr>
          <p:cNvSpPr>
            <a:spLocks noGrp="1"/>
          </p:cNvSpPr>
          <p:nvPr>
            <p:ph type="title"/>
          </p:nvPr>
        </p:nvSpPr>
        <p:spPr>
          <a:xfrm>
            <a:off x="231370" y="81424"/>
            <a:ext cx="12055879" cy="1323103"/>
          </a:xfrm>
        </p:spPr>
        <p:txBody>
          <a:bodyPr>
            <a:normAutofit/>
          </a:bodyPr>
          <a:lstStyle/>
          <a:p>
            <a:r>
              <a:rPr lang="en-IN" b="1" i="1" u="sng" dirty="0">
                <a:solidFill>
                  <a:srgbClr val="0070C0"/>
                </a:solidFill>
                <a:latin typeface="Times New Roman" panose="02020603050405020304" pitchFamily="18" charset="0"/>
                <a:cs typeface="Times New Roman" panose="02020603050405020304" pitchFamily="18" charset="0"/>
              </a:rPr>
              <a:t>High Level Design Of Gesture-Controlled Mouse:</a:t>
            </a:r>
            <a:endParaRPr lang="en-IN" b="1" i="1" u="sng" dirty="0">
              <a:solidFill>
                <a:srgbClr val="0070C0"/>
              </a:solidFill>
            </a:endParaRPr>
          </a:p>
        </p:txBody>
      </p:sp>
      <p:sp>
        <p:nvSpPr>
          <p:cNvPr id="4" name="Date Placeholder 3">
            <a:extLst>
              <a:ext uri="{FF2B5EF4-FFF2-40B4-BE49-F238E27FC236}">
                <a16:creationId xmlns:a16="http://schemas.microsoft.com/office/drawing/2014/main" id="{2AAFBDF4-1FE9-61B8-2650-AC90CC90389B}"/>
              </a:ext>
            </a:extLst>
          </p:cNvPr>
          <p:cNvSpPr>
            <a:spLocks noGrp="1"/>
          </p:cNvSpPr>
          <p:nvPr>
            <p:ph type="dt" sz="half" idx="10"/>
          </p:nvPr>
        </p:nvSpPr>
        <p:spPr/>
        <p:txBody>
          <a:bodyPr/>
          <a:lstStyle/>
          <a:p>
            <a:fld id="{F0B981DB-11E9-4593-9B17-C573AB272CF8}" type="datetime1">
              <a:rPr lang="en-IN" smtClean="0"/>
              <a:t>08-07-2023</a:t>
            </a:fld>
            <a:endParaRPr lang="en-IN"/>
          </a:p>
        </p:txBody>
      </p:sp>
      <p:sp>
        <p:nvSpPr>
          <p:cNvPr id="5" name="Footer Placeholder 4">
            <a:extLst>
              <a:ext uri="{FF2B5EF4-FFF2-40B4-BE49-F238E27FC236}">
                <a16:creationId xmlns:a16="http://schemas.microsoft.com/office/drawing/2014/main" id="{E0B1F7C8-8349-7AAE-D408-F29654A70079}"/>
              </a:ext>
            </a:extLst>
          </p:cNvPr>
          <p:cNvSpPr>
            <a:spLocks noGrp="1"/>
          </p:cNvSpPr>
          <p:nvPr>
            <p:ph type="ftr" sz="quarter" idx="11"/>
          </p:nvPr>
        </p:nvSpPr>
        <p:spPr>
          <a:xfrm>
            <a:off x="2061555" y="6356350"/>
            <a:ext cx="8030095"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E6CECD21-0253-EBA5-6D02-327490575710}"/>
              </a:ext>
            </a:extLst>
          </p:cNvPr>
          <p:cNvSpPr>
            <a:spLocks noGrp="1"/>
          </p:cNvSpPr>
          <p:nvPr>
            <p:ph type="sldNum" sz="quarter" idx="12"/>
          </p:nvPr>
        </p:nvSpPr>
        <p:spPr/>
        <p:txBody>
          <a:bodyPr/>
          <a:lstStyle/>
          <a:p>
            <a:fld id="{840E0BF8-4B7D-46FA-B28A-DDF089F57DAF}" type="slidenum">
              <a:rPr lang="en-IN" smtClean="0"/>
              <a:t>5</a:t>
            </a:fld>
            <a:endParaRPr lang="en-IN"/>
          </a:p>
        </p:txBody>
      </p:sp>
      <p:pic>
        <p:nvPicPr>
          <p:cNvPr id="16" name="Picture 15">
            <a:extLst>
              <a:ext uri="{FF2B5EF4-FFF2-40B4-BE49-F238E27FC236}">
                <a16:creationId xmlns:a16="http://schemas.microsoft.com/office/drawing/2014/main" id="{D8F90AF0-E8FC-1E1A-949D-2A5AB39CB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09" y="2016579"/>
            <a:ext cx="3828982" cy="4352586"/>
          </a:xfrm>
          <a:prstGeom prst="rect">
            <a:avLst/>
          </a:prstGeom>
          <a:ln>
            <a:solidFill>
              <a:srgbClr val="FF0000"/>
            </a:solidFill>
          </a:ln>
        </p:spPr>
      </p:pic>
      <p:sp>
        <p:nvSpPr>
          <p:cNvPr id="17" name="TextBox 16">
            <a:extLst>
              <a:ext uri="{FF2B5EF4-FFF2-40B4-BE49-F238E27FC236}">
                <a16:creationId xmlns:a16="http://schemas.microsoft.com/office/drawing/2014/main" id="{9766B96E-D807-4381-5830-6D383BD5616F}"/>
              </a:ext>
            </a:extLst>
          </p:cNvPr>
          <p:cNvSpPr txBox="1"/>
          <p:nvPr/>
        </p:nvSpPr>
        <p:spPr>
          <a:xfrm>
            <a:off x="231371" y="1596174"/>
            <a:ext cx="2743200" cy="400110"/>
          </a:xfrm>
          <a:prstGeom prst="rect">
            <a:avLst/>
          </a:prstGeom>
          <a:noFill/>
          <a:ln>
            <a:solidFill>
              <a:schemeClr val="bg1"/>
            </a:solidFill>
          </a:ln>
        </p:spPr>
        <p:txBody>
          <a:bodyPr wrap="square" rtlCol="0">
            <a:spAutoFit/>
          </a:bodyPr>
          <a:lstStyle/>
          <a:p>
            <a:r>
              <a:rPr lang="en-IN" sz="2000" dirty="0">
                <a:solidFill>
                  <a:srgbClr val="FF0000"/>
                </a:solidFill>
                <a:latin typeface="Times New Roman" panose="02020603050405020304" pitchFamily="18" charset="0"/>
                <a:cs typeface="Times New Roman" panose="02020603050405020304" pitchFamily="18" charset="0"/>
              </a:rPr>
              <a:t>Hand</a:t>
            </a:r>
            <a:r>
              <a:rPr lang="en-IN" dirty="0">
                <a:solidFill>
                  <a:srgbClr val="FF0000"/>
                </a:solidFill>
                <a:latin typeface="Times New Roman" panose="02020603050405020304" pitchFamily="18" charset="0"/>
                <a:cs typeface="Times New Roman" panose="02020603050405020304" pitchFamily="18" charset="0"/>
              </a:rPr>
              <a:t> Key Points</a:t>
            </a:r>
          </a:p>
        </p:txBody>
      </p:sp>
      <p:sp>
        <p:nvSpPr>
          <p:cNvPr id="19" name="TextBox 18">
            <a:extLst>
              <a:ext uri="{FF2B5EF4-FFF2-40B4-BE49-F238E27FC236}">
                <a16:creationId xmlns:a16="http://schemas.microsoft.com/office/drawing/2014/main" id="{B3FAF1D9-D298-8CE3-F88D-33437F3ECF49}"/>
              </a:ext>
            </a:extLst>
          </p:cNvPr>
          <p:cNvSpPr txBox="1"/>
          <p:nvPr/>
        </p:nvSpPr>
        <p:spPr>
          <a:xfrm>
            <a:off x="5187978" y="1942394"/>
            <a:ext cx="2885902" cy="369332"/>
          </a:xfrm>
          <a:prstGeom prst="rect">
            <a:avLst/>
          </a:prstGeom>
          <a:noFill/>
        </p:spPr>
        <p:txBody>
          <a:bodyPr wrap="square" rtlCol="0">
            <a:spAutoFit/>
          </a:bodyPr>
          <a:lstStyle/>
          <a:p>
            <a:r>
              <a:rPr lang="en-IN" dirty="0">
                <a:solidFill>
                  <a:srgbClr val="FF0000"/>
                </a:solidFill>
                <a:latin typeface="Times New Roman" panose="02020603050405020304" pitchFamily="18" charset="0"/>
                <a:cs typeface="Times New Roman" panose="02020603050405020304" pitchFamily="18" charset="0"/>
              </a:rPr>
              <a:t>Classification Model-CNN</a:t>
            </a:r>
          </a:p>
        </p:txBody>
      </p:sp>
      <p:pic>
        <p:nvPicPr>
          <p:cNvPr id="21" name="Picture 20">
            <a:extLst>
              <a:ext uri="{FF2B5EF4-FFF2-40B4-BE49-F238E27FC236}">
                <a16:creationId xmlns:a16="http://schemas.microsoft.com/office/drawing/2014/main" id="{D422AB5E-DBFB-6CB3-65BF-6D9A8ADE7434}"/>
              </a:ext>
            </a:extLst>
          </p:cNvPr>
          <p:cNvPicPr>
            <a:picLocks noChangeAspect="1"/>
          </p:cNvPicPr>
          <p:nvPr/>
        </p:nvPicPr>
        <p:blipFill rotWithShape="1">
          <a:blip r:embed="rId3">
            <a:extLst>
              <a:ext uri="{28A0092B-C50C-407E-A947-70E740481C1C}">
                <a14:useLocalDpi xmlns:a14="http://schemas.microsoft.com/office/drawing/2010/main" val="0"/>
              </a:ext>
            </a:extLst>
          </a:blip>
          <a:srcRect l="2973" r="7411"/>
          <a:stretch/>
        </p:blipFill>
        <p:spPr>
          <a:xfrm>
            <a:off x="5256831" y="2383095"/>
            <a:ext cx="5084202" cy="3532554"/>
          </a:xfrm>
          <a:prstGeom prst="rect">
            <a:avLst/>
          </a:prstGeom>
          <a:ln>
            <a:solidFill>
              <a:srgbClr val="FF0000"/>
            </a:solidFill>
          </a:ln>
        </p:spPr>
      </p:pic>
    </p:spTree>
    <p:extLst>
      <p:ext uri="{BB962C8B-B14F-4D97-AF65-F5344CB8AC3E}">
        <p14:creationId xmlns:p14="http://schemas.microsoft.com/office/powerpoint/2010/main" val="419625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6BA-ACA8-F537-E647-2BD9C2C5942D}"/>
              </a:ext>
            </a:extLst>
          </p:cNvPr>
          <p:cNvSpPr>
            <a:spLocks noGrp="1"/>
          </p:cNvSpPr>
          <p:nvPr>
            <p:ph type="title"/>
          </p:nvPr>
        </p:nvSpPr>
        <p:spPr>
          <a:xfrm>
            <a:off x="377556" y="0"/>
            <a:ext cx="11795045" cy="1335918"/>
          </a:xfrm>
        </p:spPr>
        <p:txBody>
          <a:bodyPr>
            <a:normAutofit/>
          </a:bodyPr>
          <a:lstStyle/>
          <a:p>
            <a:r>
              <a:rPr lang="en-IN" sz="4000" b="1" i="1" u="sng" dirty="0">
                <a:solidFill>
                  <a:srgbClr val="0070C0"/>
                </a:solidFill>
                <a:latin typeface="Times New Roman" panose="02020603050405020304" pitchFamily="18" charset="0"/>
                <a:cs typeface="Times New Roman" panose="02020603050405020304" pitchFamily="18" charset="0"/>
              </a:rPr>
              <a:t>High Level Design Of Colour Cap-Controlled Mouse:</a:t>
            </a:r>
            <a:endParaRPr lang="en-IN" sz="4000" b="1" i="1" u="sng" dirty="0">
              <a:solidFill>
                <a:srgbClr val="0070C0"/>
              </a:solidFill>
            </a:endParaRPr>
          </a:p>
        </p:txBody>
      </p:sp>
      <p:sp>
        <p:nvSpPr>
          <p:cNvPr id="4" name="Date Placeholder 3">
            <a:extLst>
              <a:ext uri="{FF2B5EF4-FFF2-40B4-BE49-F238E27FC236}">
                <a16:creationId xmlns:a16="http://schemas.microsoft.com/office/drawing/2014/main" id="{2AAFBDF4-1FE9-61B8-2650-AC90CC90389B}"/>
              </a:ext>
            </a:extLst>
          </p:cNvPr>
          <p:cNvSpPr>
            <a:spLocks noGrp="1"/>
          </p:cNvSpPr>
          <p:nvPr>
            <p:ph type="dt" sz="half" idx="10"/>
          </p:nvPr>
        </p:nvSpPr>
        <p:spPr/>
        <p:txBody>
          <a:bodyPr/>
          <a:lstStyle/>
          <a:p>
            <a:fld id="{F0B981DB-11E9-4593-9B17-C573AB272CF8}" type="datetime1">
              <a:rPr lang="en-IN" smtClean="0"/>
              <a:t>08-07-2023</a:t>
            </a:fld>
            <a:endParaRPr lang="en-IN"/>
          </a:p>
        </p:txBody>
      </p:sp>
      <p:sp>
        <p:nvSpPr>
          <p:cNvPr id="5" name="Footer Placeholder 4">
            <a:extLst>
              <a:ext uri="{FF2B5EF4-FFF2-40B4-BE49-F238E27FC236}">
                <a16:creationId xmlns:a16="http://schemas.microsoft.com/office/drawing/2014/main" id="{E0B1F7C8-8349-7AAE-D408-F29654A70079}"/>
              </a:ext>
            </a:extLst>
          </p:cNvPr>
          <p:cNvSpPr>
            <a:spLocks noGrp="1"/>
          </p:cNvSpPr>
          <p:nvPr>
            <p:ph type="ftr" sz="quarter" idx="11"/>
          </p:nvPr>
        </p:nvSpPr>
        <p:spPr>
          <a:xfrm>
            <a:off x="2061555" y="6356350"/>
            <a:ext cx="8030095"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E6CECD21-0253-EBA5-6D02-327490575710}"/>
              </a:ext>
            </a:extLst>
          </p:cNvPr>
          <p:cNvSpPr>
            <a:spLocks noGrp="1"/>
          </p:cNvSpPr>
          <p:nvPr>
            <p:ph type="sldNum" sz="quarter" idx="12"/>
          </p:nvPr>
        </p:nvSpPr>
        <p:spPr/>
        <p:txBody>
          <a:bodyPr/>
          <a:lstStyle/>
          <a:p>
            <a:fld id="{840E0BF8-4B7D-46FA-B28A-DDF089F57DAF}" type="slidenum">
              <a:rPr lang="en-IN" smtClean="0"/>
              <a:t>6</a:t>
            </a:fld>
            <a:endParaRPr lang="en-IN"/>
          </a:p>
        </p:txBody>
      </p:sp>
      <p:sp>
        <p:nvSpPr>
          <p:cNvPr id="17" name="TextBox 16">
            <a:extLst>
              <a:ext uri="{FF2B5EF4-FFF2-40B4-BE49-F238E27FC236}">
                <a16:creationId xmlns:a16="http://schemas.microsoft.com/office/drawing/2014/main" id="{9766B96E-D807-4381-5830-6D383BD5616F}"/>
              </a:ext>
            </a:extLst>
          </p:cNvPr>
          <p:cNvSpPr txBox="1"/>
          <p:nvPr/>
        </p:nvSpPr>
        <p:spPr>
          <a:xfrm>
            <a:off x="377557" y="1502831"/>
            <a:ext cx="2743200" cy="400110"/>
          </a:xfrm>
          <a:prstGeom prst="rect">
            <a:avLst/>
          </a:prstGeom>
          <a:noFill/>
          <a:ln>
            <a:solidFill>
              <a:schemeClr val="bg1"/>
            </a:solidFill>
          </a:ln>
        </p:spPr>
        <p:txBody>
          <a:bodyPr wrap="square" rtlCol="0">
            <a:spAutoFit/>
          </a:bodyPr>
          <a:lstStyle/>
          <a:p>
            <a:r>
              <a:rPr lang="en-IN" sz="2000" dirty="0">
                <a:solidFill>
                  <a:srgbClr val="FF0000"/>
                </a:solidFill>
                <a:latin typeface="Times New Roman" panose="02020603050405020304" pitchFamily="18" charset="0"/>
                <a:cs typeface="Times New Roman" panose="02020603050405020304" pitchFamily="18" charset="0"/>
              </a:rPr>
              <a:t>Flow Chart</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5EC93A9-95D4-1E40-59B4-C429CE57D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33" y="1927655"/>
            <a:ext cx="5146172" cy="4326798"/>
          </a:xfrm>
          <a:prstGeom prst="rect">
            <a:avLst/>
          </a:prstGeom>
          <a:ln>
            <a:solidFill>
              <a:srgbClr val="FF0000"/>
            </a:solidFill>
          </a:ln>
        </p:spPr>
      </p:pic>
      <p:pic>
        <p:nvPicPr>
          <p:cNvPr id="9" name="Picture 8">
            <a:extLst>
              <a:ext uri="{FF2B5EF4-FFF2-40B4-BE49-F238E27FC236}">
                <a16:creationId xmlns:a16="http://schemas.microsoft.com/office/drawing/2014/main" id="{78F566A3-073C-867C-2527-0A199D746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170" y="2552006"/>
            <a:ext cx="5928024" cy="2693325"/>
          </a:xfrm>
          <a:prstGeom prst="rect">
            <a:avLst/>
          </a:prstGeom>
          <a:ln>
            <a:solidFill>
              <a:srgbClr val="FF0000"/>
            </a:solidFill>
          </a:ln>
        </p:spPr>
      </p:pic>
    </p:spTree>
    <p:extLst>
      <p:ext uri="{BB962C8B-B14F-4D97-AF65-F5344CB8AC3E}">
        <p14:creationId xmlns:p14="http://schemas.microsoft.com/office/powerpoint/2010/main" val="147756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877CFB9-4B10-AD96-A496-CDA7662675FC}"/>
              </a:ext>
            </a:extLst>
          </p:cNvPr>
          <p:cNvSpPr>
            <a:spLocks noGrp="1"/>
          </p:cNvSpPr>
          <p:nvPr>
            <p:ph type="dt" sz="half" idx="10"/>
          </p:nvPr>
        </p:nvSpPr>
        <p:spPr/>
        <p:txBody>
          <a:bodyPr/>
          <a:lstStyle/>
          <a:p>
            <a:fld id="{AF727C82-2318-4287-AF4E-4B8ACC08A0B4}" type="datetime1">
              <a:rPr lang="en-IN" smtClean="0"/>
              <a:t>08-07-2023</a:t>
            </a:fld>
            <a:endParaRPr lang="en-IN"/>
          </a:p>
        </p:txBody>
      </p:sp>
      <p:sp>
        <p:nvSpPr>
          <p:cNvPr id="5" name="Footer Placeholder 4">
            <a:extLst>
              <a:ext uri="{FF2B5EF4-FFF2-40B4-BE49-F238E27FC236}">
                <a16:creationId xmlns:a16="http://schemas.microsoft.com/office/drawing/2014/main" id="{30887B8B-93E8-17AE-C73C-BD36828027EB}"/>
              </a:ext>
            </a:extLst>
          </p:cNvPr>
          <p:cNvSpPr>
            <a:spLocks noGrp="1"/>
          </p:cNvSpPr>
          <p:nvPr>
            <p:ph type="ftr" sz="quarter" idx="11"/>
          </p:nvPr>
        </p:nvSpPr>
        <p:spPr>
          <a:xfrm>
            <a:off x="1745673" y="6356350"/>
            <a:ext cx="8611985"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AAD46ABF-5058-AC0F-7A38-FEF926236531}"/>
              </a:ext>
            </a:extLst>
          </p:cNvPr>
          <p:cNvSpPr>
            <a:spLocks noGrp="1"/>
          </p:cNvSpPr>
          <p:nvPr>
            <p:ph type="sldNum" sz="quarter" idx="12"/>
          </p:nvPr>
        </p:nvSpPr>
        <p:spPr/>
        <p:txBody>
          <a:bodyPr/>
          <a:lstStyle/>
          <a:p>
            <a:fld id="{840E0BF8-4B7D-46FA-B28A-DDF089F57DAF}" type="slidenum">
              <a:rPr lang="en-IN" smtClean="0"/>
              <a:t>7</a:t>
            </a:fld>
            <a:endParaRPr lang="en-IN"/>
          </a:p>
        </p:txBody>
      </p:sp>
      <p:sp>
        <p:nvSpPr>
          <p:cNvPr id="2" name="Title 1">
            <a:extLst>
              <a:ext uri="{FF2B5EF4-FFF2-40B4-BE49-F238E27FC236}">
                <a16:creationId xmlns:a16="http://schemas.microsoft.com/office/drawing/2014/main" id="{8BF9014A-6E83-79A3-35BA-FC5F613FAF46}"/>
              </a:ext>
            </a:extLst>
          </p:cNvPr>
          <p:cNvSpPr>
            <a:spLocks noGrp="1"/>
          </p:cNvSpPr>
          <p:nvPr>
            <p:ph type="title" idx="4294967295"/>
          </p:nvPr>
        </p:nvSpPr>
        <p:spPr>
          <a:xfrm>
            <a:off x="299396" y="39907"/>
            <a:ext cx="10515600" cy="1325563"/>
          </a:xfrm>
        </p:spPr>
        <p:txBody>
          <a:bodyPr>
            <a:normAutofit/>
          </a:bodyPr>
          <a:lstStyle/>
          <a:p>
            <a:r>
              <a:rPr lang="en-IN" sz="4000" b="1" i="1" u="sng" dirty="0">
                <a:solidFill>
                  <a:srgbClr val="0070C0"/>
                </a:solidFill>
                <a:latin typeface="Times New Roman" panose="02020603050405020304" pitchFamily="18" charset="0"/>
                <a:cs typeface="Times New Roman" panose="02020603050405020304" pitchFamily="18" charset="0"/>
              </a:rPr>
              <a:t>High Level Design Of Voice Assistant(ECHO):</a:t>
            </a:r>
            <a:endParaRPr lang="en-IN" sz="4000" b="1" i="1" u="sng" dirty="0">
              <a:solidFill>
                <a:srgbClr val="0070C0"/>
              </a:solidFill>
            </a:endParaRPr>
          </a:p>
        </p:txBody>
      </p:sp>
      <p:pic>
        <p:nvPicPr>
          <p:cNvPr id="11" name="Picture 10">
            <a:extLst>
              <a:ext uri="{FF2B5EF4-FFF2-40B4-BE49-F238E27FC236}">
                <a16:creationId xmlns:a16="http://schemas.microsoft.com/office/drawing/2014/main" id="{45FAFC7B-7C75-C029-7E09-69AFF53E5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88" y="1556849"/>
            <a:ext cx="5633259" cy="3596207"/>
          </a:xfrm>
          <a:prstGeom prst="rect">
            <a:avLst/>
          </a:prstGeom>
          <a:ln>
            <a:solidFill>
              <a:srgbClr val="FF0000"/>
            </a:solidFill>
          </a:ln>
        </p:spPr>
      </p:pic>
      <p:pic>
        <p:nvPicPr>
          <p:cNvPr id="15" name="Picture 14">
            <a:extLst>
              <a:ext uri="{FF2B5EF4-FFF2-40B4-BE49-F238E27FC236}">
                <a16:creationId xmlns:a16="http://schemas.microsoft.com/office/drawing/2014/main" id="{B7EECC96-55C8-CB53-550B-BD5D4693E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954" y="1556848"/>
            <a:ext cx="5557058" cy="3596207"/>
          </a:xfrm>
          <a:prstGeom prst="rect">
            <a:avLst/>
          </a:prstGeom>
          <a:ln>
            <a:solidFill>
              <a:srgbClr val="FF0000"/>
            </a:solidFill>
          </a:ln>
        </p:spPr>
      </p:pic>
    </p:spTree>
    <p:extLst>
      <p:ext uri="{BB962C8B-B14F-4D97-AF65-F5344CB8AC3E}">
        <p14:creationId xmlns:p14="http://schemas.microsoft.com/office/powerpoint/2010/main" val="3984501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AAFBDF4-1FE9-61B8-2650-AC90CC90389B}"/>
              </a:ext>
            </a:extLst>
          </p:cNvPr>
          <p:cNvSpPr>
            <a:spLocks noGrp="1"/>
          </p:cNvSpPr>
          <p:nvPr>
            <p:ph type="dt" sz="half" idx="10"/>
          </p:nvPr>
        </p:nvSpPr>
        <p:spPr/>
        <p:txBody>
          <a:bodyPr/>
          <a:lstStyle/>
          <a:p>
            <a:fld id="{88038BF9-A5F6-4525-8F39-B392B176F850}" type="datetime1">
              <a:rPr lang="en-IN" smtClean="0"/>
              <a:t>08-07-2023</a:t>
            </a:fld>
            <a:endParaRPr lang="en-IN"/>
          </a:p>
        </p:txBody>
      </p:sp>
      <p:sp>
        <p:nvSpPr>
          <p:cNvPr id="5" name="Footer Placeholder 4">
            <a:extLst>
              <a:ext uri="{FF2B5EF4-FFF2-40B4-BE49-F238E27FC236}">
                <a16:creationId xmlns:a16="http://schemas.microsoft.com/office/drawing/2014/main" id="{E0B1F7C8-8349-7AAE-D408-F29654A70079}"/>
              </a:ext>
            </a:extLst>
          </p:cNvPr>
          <p:cNvSpPr>
            <a:spLocks noGrp="1"/>
          </p:cNvSpPr>
          <p:nvPr>
            <p:ph type="ftr" sz="quarter" idx="11"/>
          </p:nvPr>
        </p:nvSpPr>
        <p:spPr>
          <a:xfrm>
            <a:off x="2111433" y="6356350"/>
            <a:ext cx="7955280"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E6CECD21-0253-EBA5-6D02-327490575710}"/>
              </a:ext>
            </a:extLst>
          </p:cNvPr>
          <p:cNvSpPr>
            <a:spLocks noGrp="1"/>
          </p:cNvSpPr>
          <p:nvPr>
            <p:ph type="sldNum" sz="quarter" idx="12"/>
          </p:nvPr>
        </p:nvSpPr>
        <p:spPr/>
        <p:txBody>
          <a:bodyPr/>
          <a:lstStyle/>
          <a:p>
            <a:fld id="{840E0BF8-4B7D-46FA-B28A-DDF089F57DAF}" type="slidenum">
              <a:rPr lang="en-IN" smtClean="0"/>
              <a:t>8</a:t>
            </a:fld>
            <a:endParaRPr lang="en-IN"/>
          </a:p>
        </p:txBody>
      </p:sp>
      <p:sp>
        <p:nvSpPr>
          <p:cNvPr id="18" name="TextBox 17">
            <a:extLst>
              <a:ext uri="{FF2B5EF4-FFF2-40B4-BE49-F238E27FC236}">
                <a16:creationId xmlns:a16="http://schemas.microsoft.com/office/drawing/2014/main" id="{F90931D3-ADC4-8112-F86D-969D8A75AD48}"/>
              </a:ext>
            </a:extLst>
          </p:cNvPr>
          <p:cNvSpPr txBox="1"/>
          <p:nvPr/>
        </p:nvSpPr>
        <p:spPr>
          <a:xfrm flipH="1">
            <a:off x="224442" y="1032435"/>
            <a:ext cx="2734887" cy="400110"/>
          </a:xfrm>
          <a:prstGeom prst="rect">
            <a:avLst/>
          </a:prstGeom>
          <a:noFill/>
        </p:spPr>
        <p:txBody>
          <a:bodyPr wrap="square" rtlCol="0">
            <a:spAutoFit/>
          </a:bodyPr>
          <a:lstStyle/>
          <a:p>
            <a:r>
              <a:rPr lang="en-IN" sz="2000" dirty="0">
                <a:solidFill>
                  <a:srgbClr val="FF0000"/>
                </a:solidFill>
                <a:latin typeface="Times New Roman" panose="02020603050405020304" pitchFamily="18" charset="0"/>
                <a:cs typeface="Times New Roman" panose="02020603050405020304" pitchFamily="18" charset="0"/>
              </a:rPr>
              <a:t>Flow Chart</a:t>
            </a:r>
          </a:p>
        </p:txBody>
      </p:sp>
      <p:pic>
        <p:nvPicPr>
          <p:cNvPr id="7" name="Picture 6">
            <a:extLst>
              <a:ext uri="{FF2B5EF4-FFF2-40B4-BE49-F238E27FC236}">
                <a16:creationId xmlns:a16="http://schemas.microsoft.com/office/drawing/2014/main" id="{D74F46C7-7992-B62C-14E3-EB1F20E3B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24" y="1571105"/>
            <a:ext cx="5864629" cy="4620476"/>
          </a:xfrm>
          <a:prstGeom prst="rect">
            <a:avLst/>
          </a:prstGeom>
          <a:ln>
            <a:solidFill>
              <a:srgbClr val="FF0000"/>
            </a:solidFill>
          </a:ln>
        </p:spPr>
      </p:pic>
      <p:sp>
        <p:nvSpPr>
          <p:cNvPr id="10" name="Title 1">
            <a:extLst>
              <a:ext uri="{FF2B5EF4-FFF2-40B4-BE49-F238E27FC236}">
                <a16:creationId xmlns:a16="http://schemas.microsoft.com/office/drawing/2014/main" id="{570DAE39-3042-B8AF-98D6-CB8287A702B3}"/>
              </a:ext>
            </a:extLst>
          </p:cNvPr>
          <p:cNvSpPr txBox="1">
            <a:spLocks/>
          </p:cNvSpPr>
          <p:nvPr/>
        </p:nvSpPr>
        <p:spPr>
          <a:xfrm>
            <a:off x="224442" y="-577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i="1" u="sng" dirty="0">
                <a:solidFill>
                  <a:srgbClr val="0070C0"/>
                </a:solidFill>
                <a:latin typeface="Times New Roman" panose="02020603050405020304" pitchFamily="18" charset="0"/>
                <a:cs typeface="Times New Roman" panose="02020603050405020304" pitchFamily="18" charset="0"/>
              </a:rPr>
              <a:t>High Level Design Of Voice Assistant(ECHO):</a:t>
            </a:r>
            <a:endParaRPr lang="en-IN" sz="4000" b="1" i="1" u="sng" dirty="0">
              <a:solidFill>
                <a:srgbClr val="0070C0"/>
              </a:solidFill>
            </a:endParaRPr>
          </a:p>
        </p:txBody>
      </p:sp>
    </p:spTree>
    <p:extLst>
      <p:ext uri="{BB962C8B-B14F-4D97-AF65-F5344CB8AC3E}">
        <p14:creationId xmlns:p14="http://schemas.microsoft.com/office/powerpoint/2010/main" val="65173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C6BA-ACA8-F537-E647-2BD9C2C5942D}"/>
              </a:ext>
            </a:extLst>
          </p:cNvPr>
          <p:cNvSpPr>
            <a:spLocks noGrp="1"/>
          </p:cNvSpPr>
          <p:nvPr>
            <p:ph type="title"/>
          </p:nvPr>
        </p:nvSpPr>
        <p:spPr>
          <a:xfrm>
            <a:off x="166702" y="108539"/>
            <a:ext cx="12275227" cy="1325563"/>
          </a:xfrm>
        </p:spPr>
        <p:txBody>
          <a:bodyPr>
            <a:normAutofit/>
          </a:bodyPr>
          <a:lstStyle/>
          <a:p>
            <a:r>
              <a:rPr lang="en-IN" sz="3600" b="1" i="1" u="sng" dirty="0">
                <a:solidFill>
                  <a:srgbClr val="0070C0"/>
                </a:solidFill>
                <a:latin typeface="Times New Roman" panose="02020603050405020304" pitchFamily="18" charset="0"/>
                <a:cs typeface="Times New Roman" panose="02020603050405020304" pitchFamily="18" charset="0"/>
              </a:rPr>
              <a:t>Detailed Design Of Gesture-Controlled Mouse And Voice Assistant(ECHO):</a:t>
            </a:r>
            <a:endParaRPr lang="en-IN" sz="3600" b="1" i="1" u="sng" dirty="0">
              <a:solidFill>
                <a:srgbClr val="0070C0"/>
              </a:solidFill>
            </a:endParaRPr>
          </a:p>
        </p:txBody>
      </p:sp>
      <p:sp>
        <p:nvSpPr>
          <p:cNvPr id="4" name="Date Placeholder 3">
            <a:extLst>
              <a:ext uri="{FF2B5EF4-FFF2-40B4-BE49-F238E27FC236}">
                <a16:creationId xmlns:a16="http://schemas.microsoft.com/office/drawing/2014/main" id="{2AAFBDF4-1FE9-61B8-2650-AC90CC90389B}"/>
              </a:ext>
            </a:extLst>
          </p:cNvPr>
          <p:cNvSpPr>
            <a:spLocks noGrp="1"/>
          </p:cNvSpPr>
          <p:nvPr>
            <p:ph type="dt" sz="half" idx="10"/>
          </p:nvPr>
        </p:nvSpPr>
        <p:spPr/>
        <p:txBody>
          <a:bodyPr/>
          <a:lstStyle/>
          <a:p>
            <a:fld id="{0A4D87E7-7012-4B0D-B89C-96C1F5FF663B}" type="datetime1">
              <a:rPr lang="en-IN" smtClean="0"/>
              <a:t>08-07-2023</a:t>
            </a:fld>
            <a:endParaRPr lang="en-IN"/>
          </a:p>
        </p:txBody>
      </p:sp>
      <p:sp>
        <p:nvSpPr>
          <p:cNvPr id="5" name="Footer Placeholder 4">
            <a:extLst>
              <a:ext uri="{FF2B5EF4-FFF2-40B4-BE49-F238E27FC236}">
                <a16:creationId xmlns:a16="http://schemas.microsoft.com/office/drawing/2014/main" id="{E0B1F7C8-8349-7AAE-D408-F29654A70079}"/>
              </a:ext>
            </a:extLst>
          </p:cNvPr>
          <p:cNvSpPr>
            <a:spLocks noGrp="1"/>
          </p:cNvSpPr>
          <p:nvPr>
            <p:ph type="ftr" sz="quarter" idx="11"/>
          </p:nvPr>
        </p:nvSpPr>
        <p:spPr>
          <a:xfrm>
            <a:off x="1961804" y="6356350"/>
            <a:ext cx="7772400" cy="365125"/>
          </a:xfrm>
        </p:spPr>
        <p:txBody>
          <a:bodyPr/>
          <a:lstStyle/>
          <a:p>
            <a:r>
              <a:rPr lang="en-US" dirty="0"/>
              <a:t>Gesture Controlled Virtual Mouse With Support Of Voice Assistance                         Department of CSE, BSMCE </a:t>
            </a:r>
            <a:endParaRPr lang="en-IN" dirty="0"/>
          </a:p>
        </p:txBody>
      </p:sp>
      <p:sp>
        <p:nvSpPr>
          <p:cNvPr id="6" name="Slide Number Placeholder 5">
            <a:extLst>
              <a:ext uri="{FF2B5EF4-FFF2-40B4-BE49-F238E27FC236}">
                <a16:creationId xmlns:a16="http://schemas.microsoft.com/office/drawing/2014/main" id="{E6CECD21-0253-EBA5-6D02-327490575710}"/>
              </a:ext>
            </a:extLst>
          </p:cNvPr>
          <p:cNvSpPr>
            <a:spLocks noGrp="1"/>
          </p:cNvSpPr>
          <p:nvPr>
            <p:ph type="sldNum" sz="quarter" idx="12"/>
          </p:nvPr>
        </p:nvSpPr>
        <p:spPr/>
        <p:txBody>
          <a:bodyPr/>
          <a:lstStyle/>
          <a:p>
            <a:fld id="{840E0BF8-4B7D-46FA-B28A-DDF089F57DAF}" type="slidenum">
              <a:rPr lang="en-IN" smtClean="0"/>
              <a:t>9</a:t>
            </a:fld>
            <a:endParaRPr lang="en-IN"/>
          </a:p>
        </p:txBody>
      </p:sp>
      <p:sp>
        <p:nvSpPr>
          <p:cNvPr id="3" name="TextBox 2">
            <a:extLst>
              <a:ext uri="{FF2B5EF4-FFF2-40B4-BE49-F238E27FC236}">
                <a16:creationId xmlns:a16="http://schemas.microsoft.com/office/drawing/2014/main" id="{5891C254-79AB-1590-B66C-8ABF6086C21A}"/>
              </a:ext>
            </a:extLst>
          </p:cNvPr>
          <p:cNvSpPr txBox="1"/>
          <p:nvPr/>
        </p:nvSpPr>
        <p:spPr>
          <a:xfrm flipH="1">
            <a:off x="7382481" y="1452367"/>
            <a:ext cx="3751810" cy="338554"/>
          </a:xfrm>
          <a:prstGeom prst="rect">
            <a:avLst/>
          </a:prstGeom>
          <a:noFill/>
        </p:spPr>
        <p:txBody>
          <a:bodyPr wrap="square" rtlCol="0">
            <a:spAutoFit/>
          </a:bodyPr>
          <a:lstStyle/>
          <a:p>
            <a:pPr algn="ctr"/>
            <a:r>
              <a:rPr lang="en-IN" sz="1600" dirty="0">
                <a:solidFill>
                  <a:srgbClr val="FF0000"/>
                </a:solidFill>
              </a:rPr>
              <a:t>Use-case Diagram</a:t>
            </a:r>
          </a:p>
        </p:txBody>
      </p:sp>
      <p:sp>
        <p:nvSpPr>
          <p:cNvPr id="8" name="TextBox 7">
            <a:extLst>
              <a:ext uri="{FF2B5EF4-FFF2-40B4-BE49-F238E27FC236}">
                <a16:creationId xmlns:a16="http://schemas.microsoft.com/office/drawing/2014/main" id="{63F60207-0976-B1ED-AFD1-88C8966CD040}"/>
              </a:ext>
            </a:extLst>
          </p:cNvPr>
          <p:cNvSpPr txBox="1"/>
          <p:nvPr/>
        </p:nvSpPr>
        <p:spPr>
          <a:xfrm>
            <a:off x="1883437" y="1485045"/>
            <a:ext cx="2992581" cy="338554"/>
          </a:xfrm>
          <a:prstGeom prst="rect">
            <a:avLst/>
          </a:prstGeom>
          <a:noFill/>
        </p:spPr>
        <p:txBody>
          <a:bodyPr wrap="square" rtlCol="0">
            <a:spAutoFit/>
          </a:bodyPr>
          <a:lstStyle/>
          <a:p>
            <a:pPr algn="ctr"/>
            <a:r>
              <a:rPr lang="en-IN" sz="1600" dirty="0">
                <a:solidFill>
                  <a:srgbClr val="FF0000"/>
                </a:solidFill>
              </a:rPr>
              <a:t>Sequence Diagram</a:t>
            </a:r>
          </a:p>
        </p:txBody>
      </p:sp>
      <p:pic>
        <p:nvPicPr>
          <p:cNvPr id="14" name="Picture 13">
            <a:extLst>
              <a:ext uri="{FF2B5EF4-FFF2-40B4-BE49-F238E27FC236}">
                <a16:creationId xmlns:a16="http://schemas.microsoft.com/office/drawing/2014/main" id="{08EF6981-2216-8BD0-BB9D-6341D509E3B7}"/>
              </a:ext>
            </a:extLst>
          </p:cNvPr>
          <p:cNvPicPr>
            <a:picLocks noChangeAspect="1"/>
          </p:cNvPicPr>
          <p:nvPr/>
        </p:nvPicPr>
        <p:blipFill rotWithShape="1">
          <a:blip r:embed="rId2">
            <a:extLst>
              <a:ext uri="{28A0092B-C50C-407E-A947-70E740481C1C}">
                <a14:useLocalDpi xmlns:a14="http://schemas.microsoft.com/office/drawing/2010/main" val="0"/>
              </a:ext>
            </a:extLst>
          </a:blip>
          <a:srcRect l="5079" t="6096" r="5079" b="5848"/>
          <a:stretch/>
        </p:blipFill>
        <p:spPr>
          <a:xfrm>
            <a:off x="730558" y="2073277"/>
            <a:ext cx="5299539" cy="3811386"/>
          </a:xfrm>
          <a:prstGeom prst="rect">
            <a:avLst/>
          </a:prstGeom>
          <a:ln>
            <a:solidFill>
              <a:srgbClr val="FF0000"/>
            </a:solidFill>
          </a:ln>
        </p:spPr>
      </p:pic>
      <p:pic>
        <p:nvPicPr>
          <p:cNvPr id="16" name="Picture 15">
            <a:extLst>
              <a:ext uri="{FF2B5EF4-FFF2-40B4-BE49-F238E27FC236}">
                <a16:creationId xmlns:a16="http://schemas.microsoft.com/office/drawing/2014/main" id="{297AE1B5-BA10-255D-A6EA-6A5A7B16E4B8}"/>
              </a:ext>
            </a:extLst>
          </p:cNvPr>
          <p:cNvPicPr>
            <a:picLocks noChangeAspect="1"/>
          </p:cNvPicPr>
          <p:nvPr/>
        </p:nvPicPr>
        <p:blipFill rotWithShape="1">
          <a:blip r:embed="rId3">
            <a:extLst>
              <a:ext uri="{28A0092B-C50C-407E-A947-70E740481C1C}">
                <a14:useLocalDpi xmlns:a14="http://schemas.microsoft.com/office/drawing/2010/main" val="0"/>
              </a:ext>
            </a:extLst>
          </a:blip>
          <a:srcRect l="4913" t="4953" r="5204" b="5587"/>
          <a:stretch/>
        </p:blipFill>
        <p:spPr>
          <a:xfrm>
            <a:off x="6608617" y="1990898"/>
            <a:ext cx="5299539" cy="3818883"/>
          </a:xfrm>
          <a:prstGeom prst="rect">
            <a:avLst/>
          </a:prstGeom>
          <a:ln>
            <a:solidFill>
              <a:srgbClr val="FF0000"/>
            </a:solidFill>
          </a:ln>
        </p:spPr>
      </p:pic>
    </p:spTree>
    <p:extLst>
      <p:ext uri="{BB962C8B-B14F-4D97-AF65-F5344CB8AC3E}">
        <p14:creationId xmlns:p14="http://schemas.microsoft.com/office/powerpoint/2010/main" val="696189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4895</Words>
  <Application>Microsoft Office PowerPoint</Application>
  <PresentationFormat>Widescreen</PresentationFormat>
  <Paragraphs>315</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Times New Roman</vt:lpstr>
      <vt:lpstr>Office Theme</vt:lpstr>
      <vt:lpstr>Gesture Controlled Virtual Mouse With Support Of Voice Assistant  Prithvi J (1BM19CS122)        S Shree Lakshmi(1BM19CS136)        Sohan R Kumar(1BM19CS159)          Suraj Nair(1BM19CS164) </vt:lpstr>
      <vt:lpstr>OUTLINE:</vt:lpstr>
      <vt:lpstr>Problem Statement :  </vt:lpstr>
      <vt:lpstr>High level Design Of Gesture-Controlled Mouse:</vt:lpstr>
      <vt:lpstr>High Level Design Of Gesture-Controlled Mouse:</vt:lpstr>
      <vt:lpstr>High Level Design Of Colour Cap-Controlled Mouse:</vt:lpstr>
      <vt:lpstr>High Level Design Of Voice Assistant(ECHO):</vt:lpstr>
      <vt:lpstr>PowerPoint Presentation</vt:lpstr>
      <vt:lpstr>Detailed Design Of Gesture-Controlled Mouse And Voice Assistant(ECHO):</vt:lpstr>
      <vt:lpstr>Methodology For Hand-Gesture Controlled Virtual Mouse:</vt:lpstr>
      <vt:lpstr>Methodology For Colored-Caps Controlled Virtual Mouse:</vt:lpstr>
      <vt:lpstr>Methodology For Voice Assistant ECHO:</vt:lpstr>
      <vt:lpstr>Implementation:</vt:lpstr>
      <vt:lpstr>Gesture-Controlled Mouse Features Implemented:</vt:lpstr>
      <vt:lpstr>Colored Caps-Controlled Mouse Features Implemented:</vt:lpstr>
      <vt:lpstr>Voice Assistant-(ECHO)Features Implemented:</vt:lpstr>
      <vt:lpstr>Gesture-Controlled Mouse Snapshots Of The Output :</vt:lpstr>
      <vt:lpstr>Gesture-Controlled Mouse Snapshots Of The Output :</vt:lpstr>
      <vt:lpstr>Colored Caps-Controlled Mouse Snapshots Of The Output :</vt:lpstr>
      <vt:lpstr>Voice Assistant-(ECHO)Snapshots Of The Output :</vt:lpstr>
      <vt:lpstr>Voice Assistant-(ECHO)Snapshots Of The Output :</vt:lpstr>
      <vt:lpstr>Testing &amp; Results: </vt:lpstr>
      <vt:lpstr>Testing &amp; Results: </vt:lpstr>
      <vt:lpstr>Testing &amp; Results: </vt:lpstr>
      <vt:lpstr>Paper Published : </vt:lpstr>
      <vt:lpstr>Conclusion and Future Enhancements : </vt:lpstr>
      <vt:lpstr>Potential Applications, Focus Groups &amp; Target Audience</vt:lpstr>
      <vt:lpstr>Potential Applications, Focus Groups &amp; Target Audience</vt:lpstr>
      <vt:lpstr>Potential Applications, Focus Groups &amp; Target Audience</vt:lpstr>
      <vt:lpstr>Potential Applications, Focus Groups &amp; Target Audience</vt:lpstr>
      <vt:lpstr>Potential Applications, Focus Groups &amp; Target Audience</vt:lpstr>
      <vt:lpstr>Potential Applications, Focus Groups &amp; Target Audience</vt:lpstr>
      <vt:lpstr>Potential Applications, Focus Groups &amp; Target Audience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  Team-Member-1          Team-Member-2        Team-Member-3            Team-Member-4 USN     USN                           USN                                    USN</dc:title>
  <dc:creator>UMADEVI V</dc:creator>
  <cp:lastModifiedBy>Sohan Kumar</cp:lastModifiedBy>
  <cp:revision>20</cp:revision>
  <dcterms:created xsi:type="dcterms:W3CDTF">2022-11-15T07:48:48Z</dcterms:created>
  <dcterms:modified xsi:type="dcterms:W3CDTF">2023-07-08T00:09:26Z</dcterms:modified>
</cp:coreProperties>
</file>